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20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ED3E41-E2DE-48B7-AD25-2C05D8372D60}" type="datetime4">
              <a:rPr lang="en-US" smtClean="0"/>
              <a:pPr/>
              <a:t>2014年 3月 21日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202C6-8B37-41F0-B3E4-774551D1C22F}" type="datetime4">
              <a:rPr lang="en-US" smtClean="0"/>
              <a:pPr/>
              <a:t>2014年 3月 21日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8F78D1B-BB73-41B2-8202-C6678B761557}" type="datetime4">
              <a:rPr lang="en-US" smtClean="0"/>
              <a:pPr/>
              <a:t>2014年 3月 21日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11E46-B9AD-4605-BA48-F4BA770367EA}" type="datetime4">
              <a:rPr lang="en-US" smtClean="0"/>
              <a:pPr/>
              <a:t>2014年 3月 21日 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4492-1D66-40E5-BF5F-8AE5B76A3760}" type="datetime4">
              <a:rPr lang="en-US" smtClean="0"/>
              <a:pPr/>
              <a:t>2014年 3月 21日 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120655-FBEF-4656-A8A9-E7D9EB4F4DEC}" type="datetime4">
              <a:rPr lang="en-US" smtClean="0"/>
              <a:pPr/>
              <a:t>2014年 3月 21日 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2BA2-D035-44CD-B6C5-345CD46C68A9}" type="datetime4">
              <a:rPr lang="en-US" smtClean="0"/>
              <a:pPr/>
              <a:t>2014年 3月 21日 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12544D9-E8EB-4DFC-9BAC-8FC5CFB1A919}" type="datetime4">
              <a:rPr lang="en-US" smtClean="0"/>
              <a:pPr/>
              <a:t>2014年 3月 21日 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F894904-8048-429B-BF77-F17DA8F8287B}" type="datetime4">
              <a:rPr lang="en-US" smtClean="0"/>
              <a:pPr/>
              <a:t>2014年 3月 21日 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t>14/03/21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t>14/03/21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6441D7B3-F7C5-4013-AC5D-399DD8DB11FA}" type="datetime4">
              <a:rPr lang="en-US" smtClean="0"/>
              <a:pPr/>
              <a:t>2014年 3月 21日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hf sldNum="0" hdr="0" ftr="0" dt="0"/>
  <p:txStyles>
    <p:titleStyle>
      <a:lvl1pPr algn="l" defTabSz="914400" rtl="0" eaLnBrk="1" latinLnBrk="0" hangingPunct="1">
        <a:spcBef>
          <a:spcPts val="400"/>
        </a:spcBef>
        <a:buNone/>
        <a:defRPr kumimoji="1"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kumimoji="1"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kumimoji="1"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kumimoji="1"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kumimoji="1"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kumimoji="1"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サブタイトル 1"/>
          <p:cNvSpPr>
            <a:spLocks noGrp="1"/>
          </p:cNvSpPr>
          <p:nvPr>
            <p:ph type="subTitle" idx="1"/>
          </p:nvPr>
        </p:nvSpPr>
        <p:spPr>
          <a:xfrm>
            <a:off x="3725979" y="3702806"/>
            <a:ext cx="7284499" cy="1581150"/>
          </a:xfrm>
        </p:spPr>
        <p:txBody>
          <a:bodyPr/>
          <a:lstStyle/>
          <a:p>
            <a:r>
              <a:rPr kumimoji="1" lang="en-US" altLang="ja-JP" dirty="0" smtClean="0"/>
              <a:t>〜</a:t>
            </a:r>
            <a:r>
              <a:rPr lang="ja-JP" altLang="en-US" dirty="0" smtClean="0"/>
              <a:t>僕らの関係は淡きこと水のごとし</a:t>
            </a:r>
            <a:r>
              <a:rPr kumimoji="1" lang="en-US" altLang="ja-JP" dirty="0" smtClean="0"/>
              <a:t>〜</a:t>
            </a:r>
            <a:endParaRPr kumimoji="1" lang="ja-JP" altLang="en-US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4814431" y="1417320"/>
            <a:ext cx="5120640" cy="2304288"/>
          </a:xfrm>
        </p:spPr>
        <p:txBody>
          <a:bodyPr/>
          <a:lstStyle/>
          <a:p>
            <a:r>
              <a:rPr kumimoji="1" lang="ja-JP" altLang="en-US" dirty="0" smtClean="0"/>
              <a:t>バリ旅行報告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79963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日目ーーーー</a:t>
            </a:r>
            <a:r>
              <a:rPr kumimoji="1" lang="en-US" altLang="ja-JP" dirty="0" smtClean="0"/>
              <a:t>♪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ja-JP" altLang="en-US" dirty="0" smtClean="0"/>
              <a:t>欠席：渡邉</a:t>
            </a:r>
            <a:endParaRPr lang="en-US" altLang="ja-JP" dirty="0"/>
          </a:p>
          <a:p>
            <a:r>
              <a:rPr lang="ja-JP" altLang="en-US" dirty="0" smtClean="0"/>
              <a:t>遅刻：久保川・全先</a:t>
            </a:r>
            <a:endParaRPr lang="en-US" altLang="ja-JP" dirty="0" smtClean="0"/>
          </a:p>
          <a:p>
            <a:r>
              <a:rPr kumimoji="1" lang="ja-JP" altLang="en-US" dirty="0" smtClean="0"/>
              <a:t>バスで山見学ツアー</a:t>
            </a:r>
            <a:endParaRPr kumimoji="1" lang="en-US" altLang="ja-JP" dirty="0" smtClean="0"/>
          </a:p>
          <a:p>
            <a:r>
              <a:rPr kumimoji="1" lang="ja-JP" altLang="en-US" dirty="0" smtClean="0"/>
              <a:t>「トウモロコシートウモロコシー」っていうバリ語を覚える</a:t>
            </a:r>
            <a:endParaRPr kumimoji="1" lang="en-US" altLang="ja-JP" dirty="0" smtClean="0"/>
          </a:p>
          <a:p>
            <a:r>
              <a:rPr lang="ja-JP" altLang="en-US" dirty="0" smtClean="0"/>
              <a:t>夜はみんなでバリ料理</a:t>
            </a:r>
            <a:endParaRPr kumimoji="1" lang="en-US" altLang="ja-JP" dirty="0" smtClean="0"/>
          </a:p>
        </p:txBody>
      </p:sp>
      <p:pic>
        <p:nvPicPr>
          <p:cNvPr id="5" name="図 4" descr="IMG_8957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5" t="11343" r="13231"/>
          <a:stretch/>
        </p:blipFill>
        <p:spPr>
          <a:xfrm>
            <a:off x="390739" y="3971680"/>
            <a:ext cx="2428166" cy="1940381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06860" y="6150008"/>
            <a:ext cx="4275529" cy="646331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離陸前のラブライブ中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旅行中気になるのってソシャゲの</a:t>
            </a:r>
            <a:r>
              <a:rPr kumimoji="1" lang="en-US" altLang="ja-JP" dirty="0" smtClean="0"/>
              <a:t>LP</a:t>
            </a:r>
            <a:r>
              <a:rPr kumimoji="1" lang="ja-JP" altLang="en-US" dirty="0" smtClean="0"/>
              <a:t>だよね</a:t>
            </a:r>
            <a:endParaRPr kumimoji="1" lang="ja-JP" altLang="en-US" dirty="0"/>
          </a:p>
        </p:txBody>
      </p:sp>
      <p:cxnSp>
        <p:nvCxnSpPr>
          <p:cNvPr id="8" name="直線コネクタ 7"/>
          <p:cNvCxnSpPr>
            <a:stCxn id="5" idx="3"/>
          </p:cNvCxnSpPr>
          <p:nvPr/>
        </p:nvCxnSpPr>
        <p:spPr>
          <a:xfrm>
            <a:off x="2818905" y="4941871"/>
            <a:ext cx="530290" cy="12081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図 8" descr="IMG_897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179" y="4718562"/>
            <a:ext cx="1982420" cy="1321613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3153927" y="3648514"/>
            <a:ext cx="2456923" cy="646331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口空けて寝てるから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クッキー突っ込みました</a:t>
            </a:r>
            <a:endParaRPr kumimoji="1" lang="en-US" altLang="ja-JP" dirty="0" smtClean="0"/>
          </a:p>
        </p:txBody>
      </p:sp>
      <p:cxnSp>
        <p:nvCxnSpPr>
          <p:cNvPr id="12" name="直線コネクタ 11"/>
          <p:cNvCxnSpPr>
            <a:stCxn id="10" idx="2"/>
            <a:endCxn id="9" idx="0"/>
          </p:cNvCxnSpPr>
          <p:nvPr/>
        </p:nvCxnSpPr>
        <p:spPr>
          <a:xfrm>
            <a:off x="4382389" y="4294845"/>
            <a:ext cx="0" cy="4237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図 13" descr="IMG_8987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6" r="17411"/>
          <a:stretch/>
        </p:blipFill>
        <p:spPr>
          <a:xfrm>
            <a:off x="7368228" y="1295401"/>
            <a:ext cx="1669497" cy="1962868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5745884" y="3633429"/>
            <a:ext cx="2843747" cy="646331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うさちゃんピース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（道重さゆみさんリスペクト）</a:t>
            </a:r>
            <a:endParaRPr kumimoji="1" lang="en-US" altLang="ja-JP" dirty="0" smtClean="0"/>
          </a:p>
        </p:txBody>
      </p:sp>
      <p:cxnSp>
        <p:nvCxnSpPr>
          <p:cNvPr id="16" name="直線コネクタ 15"/>
          <p:cNvCxnSpPr>
            <a:stCxn id="15" idx="0"/>
          </p:cNvCxnSpPr>
          <p:nvPr/>
        </p:nvCxnSpPr>
        <p:spPr>
          <a:xfrm flipV="1">
            <a:off x="7167758" y="3258269"/>
            <a:ext cx="1035219" cy="3751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図 17" descr="IMG_9000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850" y="4551078"/>
            <a:ext cx="2637625" cy="1758416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5520417" y="6390504"/>
            <a:ext cx="3540753" cy="369332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女にモテるようになる水だっけ</a:t>
            </a:r>
            <a:r>
              <a:rPr kumimoji="1" lang="en-US" altLang="ja-JP" dirty="0" smtClean="0"/>
              <a:t>…</a:t>
            </a:r>
            <a:r>
              <a:rPr kumimoji="1" lang="ja-JP" altLang="en-US" dirty="0" smtClean="0"/>
              <a:t>？</a:t>
            </a:r>
            <a:endParaRPr kumimoji="1" lang="en-US" altLang="ja-JP" dirty="0" smtClean="0"/>
          </a:p>
        </p:txBody>
      </p:sp>
      <p:cxnSp>
        <p:nvCxnSpPr>
          <p:cNvPr id="24" name="直線コネクタ 23"/>
          <p:cNvCxnSpPr>
            <a:stCxn id="18" idx="3"/>
          </p:cNvCxnSpPr>
          <p:nvPr/>
        </p:nvCxnSpPr>
        <p:spPr>
          <a:xfrm>
            <a:off x="8248475" y="5430286"/>
            <a:ext cx="341156" cy="960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163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2</a:t>
            </a:r>
            <a:r>
              <a:rPr kumimoji="1" lang="ja-JP" altLang="en-US" dirty="0" smtClean="0"/>
              <a:t>日目ーーーー</a:t>
            </a:r>
            <a:r>
              <a:rPr kumimoji="1" lang="en-US" altLang="ja-JP" dirty="0" smtClean="0"/>
              <a:t>♪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1" lang="ja-JP" altLang="en-US" dirty="0" smtClean="0"/>
              <a:t>ダイビング</a:t>
            </a:r>
            <a:r>
              <a:rPr lang="ja-JP" altLang="en-US" dirty="0" smtClean="0"/>
              <a:t>の免許取得講習</a:t>
            </a:r>
            <a:endParaRPr lang="en-US" altLang="ja-JP" dirty="0" smtClean="0"/>
          </a:p>
          <a:p>
            <a:r>
              <a:rPr kumimoji="1" lang="ja-JP" altLang="en-US" dirty="0" smtClean="0"/>
              <a:t>僕は</a:t>
            </a:r>
            <a:r>
              <a:rPr kumimoji="1" lang="en-US" altLang="ja-JP" dirty="0" smtClean="0"/>
              <a:t>12</a:t>
            </a:r>
            <a:r>
              <a:rPr kumimoji="1" lang="ja-JP" altLang="en-US" dirty="0" smtClean="0"/>
              <a:t>年振り</a:t>
            </a:r>
            <a:r>
              <a:rPr kumimoji="1" lang="en-US" altLang="ja-JP" dirty="0" smtClean="0"/>
              <a:t>2</a:t>
            </a:r>
            <a:r>
              <a:rPr kumimoji="1" lang="ja-JP" altLang="en-US" dirty="0" smtClean="0"/>
              <a:t>度目のダイビング</a:t>
            </a:r>
            <a:endParaRPr kumimoji="1" lang="en-US" altLang="ja-JP" dirty="0" smtClean="0"/>
          </a:p>
          <a:p>
            <a:r>
              <a:rPr kumimoji="1" lang="ja-JP" altLang="en-US" dirty="0" smtClean="0"/>
              <a:t>それ以外の人はバイクでツーリングしたらしい。知らんけど</a:t>
            </a:r>
            <a:endParaRPr kumimoji="1" lang="en-US" altLang="ja-JP" dirty="0" smtClean="0"/>
          </a:p>
          <a:p>
            <a:r>
              <a:rPr lang="ja-JP" altLang="en-US" dirty="0" smtClean="0"/>
              <a:t>夜はみんなでシーフード</a:t>
            </a:r>
            <a:r>
              <a:rPr lang="en-US" altLang="ja-JP" dirty="0" smtClean="0"/>
              <a:t>BBQ</a:t>
            </a:r>
          </a:p>
        </p:txBody>
      </p:sp>
      <p:pic>
        <p:nvPicPr>
          <p:cNvPr id="4" name="図 3" descr="IMG_910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06" y="4145983"/>
            <a:ext cx="2879440" cy="1919627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5347210" y="6141884"/>
            <a:ext cx="3768880" cy="646331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見えにくいけど、この日は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ひょんちゃんが乾杯の音頭をとったよ</a:t>
            </a:r>
            <a:endParaRPr kumimoji="1" lang="en-US" altLang="ja-JP" dirty="0" smtClean="0"/>
          </a:p>
        </p:txBody>
      </p:sp>
      <p:cxnSp>
        <p:nvCxnSpPr>
          <p:cNvPr id="7" name="直線コネクタ 6"/>
          <p:cNvCxnSpPr>
            <a:stCxn id="4" idx="1"/>
          </p:cNvCxnSpPr>
          <p:nvPr/>
        </p:nvCxnSpPr>
        <p:spPr>
          <a:xfrm flipH="1">
            <a:off x="5654738" y="5105797"/>
            <a:ext cx="387768" cy="10360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図 7" descr="IMG_909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47" y="3325348"/>
            <a:ext cx="2542762" cy="1695175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3124959" y="4451788"/>
            <a:ext cx="937576" cy="369332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お、おう</a:t>
            </a:r>
            <a:endParaRPr kumimoji="1" lang="en-US" altLang="ja-JP" dirty="0" smtClean="0"/>
          </a:p>
        </p:txBody>
      </p:sp>
      <p:cxnSp>
        <p:nvCxnSpPr>
          <p:cNvPr id="10" name="直線コネクタ 9"/>
          <p:cNvCxnSpPr/>
          <p:nvPr/>
        </p:nvCxnSpPr>
        <p:spPr>
          <a:xfrm>
            <a:off x="3003809" y="3491570"/>
            <a:ext cx="341156" cy="960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図 10" descr="IMG_9088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240" y="5108345"/>
            <a:ext cx="2483966" cy="1655977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274320" y="5696695"/>
            <a:ext cx="1970236" cy="369332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RYUTA ISHI </a:t>
            </a:r>
            <a:r>
              <a:rPr kumimoji="1" lang="ja-JP" altLang="en-US" dirty="0" smtClean="0"/>
              <a:t>（</a:t>
            </a:r>
            <a:r>
              <a:rPr kumimoji="1" lang="en-US" altLang="ja-JP" dirty="0" smtClean="0"/>
              <a:t>JPN</a:t>
            </a:r>
            <a:r>
              <a:rPr kumimoji="1" lang="ja-JP" altLang="en-US" dirty="0" smtClean="0"/>
              <a:t>）</a:t>
            </a:r>
            <a:endParaRPr kumimoji="1" lang="en-US" altLang="ja-JP" dirty="0" smtClean="0"/>
          </a:p>
        </p:txBody>
      </p:sp>
      <p:cxnSp>
        <p:nvCxnSpPr>
          <p:cNvPr id="13" name="直線コネクタ 12"/>
          <p:cNvCxnSpPr>
            <a:stCxn id="12" idx="3"/>
            <a:endCxn id="11" idx="1"/>
          </p:cNvCxnSpPr>
          <p:nvPr/>
        </p:nvCxnSpPr>
        <p:spPr>
          <a:xfrm>
            <a:off x="2244556" y="5881361"/>
            <a:ext cx="489684" cy="549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図 15" descr="IMG_9257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1" t="37179" r="51927" b="7606"/>
          <a:stretch/>
        </p:blipFill>
        <p:spPr>
          <a:xfrm>
            <a:off x="4416913" y="3400779"/>
            <a:ext cx="1111712" cy="1549960"/>
          </a:xfrm>
          <a:prstGeom prst="rect">
            <a:avLst/>
          </a:prstGeom>
        </p:spPr>
      </p:pic>
      <p:sp>
        <p:nvSpPr>
          <p:cNvPr id="19" name="テキスト ボックス 18"/>
          <p:cNvSpPr txBox="1"/>
          <p:nvPr/>
        </p:nvSpPr>
        <p:spPr>
          <a:xfrm>
            <a:off x="6022220" y="3410067"/>
            <a:ext cx="2714806" cy="646331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栗原すぐ泣く、と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住田はブス吐くで踏める。</a:t>
            </a:r>
            <a:endParaRPr kumimoji="1" lang="en-US" altLang="ja-JP" dirty="0" smtClean="0"/>
          </a:p>
        </p:txBody>
      </p:sp>
      <p:cxnSp>
        <p:nvCxnSpPr>
          <p:cNvPr id="20" name="直線コネクタ 19"/>
          <p:cNvCxnSpPr>
            <a:endCxn id="16" idx="3"/>
          </p:cNvCxnSpPr>
          <p:nvPr/>
        </p:nvCxnSpPr>
        <p:spPr>
          <a:xfrm flipH="1">
            <a:off x="5528625" y="3555776"/>
            <a:ext cx="513881" cy="6199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478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3</a:t>
            </a:r>
            <a:r>
              <a:rPr kumimoji="1" lang="ja-JP" altLang="en-US" dirty="0" smtClean="0"/>
              <a:t>日目ーーーー</a:t>
            </a:r>
            <a:r>
              <a:rPr kumimoji="1" lang="en-US" altLang="ja-JP" dirty="0" smtClean="0"/>
              <a:t>♪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1" lang="ja-JP" altLang="en-US" dirty="0" smtClean="0"/>
              <a:t>免許無事取得ー</a:t>
            </a:r>
            <a:endParaRPr kumimoji="1" lang="en-US" altLang="ja-JP" dirty="0" smtClean="0"/>
          </a:p>
          <a:p>
            <a:r>
              <a:rPr lang="ja-JP" altLang="en-US" dirty="0" smtClean="0"/>
              <a:t>さすがにナシゴレンとミーゴレンに飽きる</a:t>
            </a:r>
            <a:endParaRPr kumimoji="1" lang="en-US" altLang="ja-JP" dirty="0" smtClean="0"/>
          </a:p>
          <a:p>
            <a:r>
              <a:rPr lang="ja-JP" altLang="en-US" dirty="0" smtClean="0"/>
              <a:t>夜はそれぞれ分かれて。ダイビング組はステーキ屋（プチ迷子）</a:t>
            </a:r>
            <a:endParaRPr kumimoji="1" lang="en-US" altLang="ja-JP" dirty="0" smtClean="0"/>
          </a:p>
          <a:p>
            <a:endParaRPr kumimoji="1" lang="en-US" altLang="ja-JP" dirty="0" smtClean="0"/>
          </a:p>
        </p:txBody>
      </p:sp>
      <p:pic>
        <p:nvPicPr>
          <p:cNvPr id="4" name="図 3" descr="1395378736227 (1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81" y="2651778"/>
            <a:ext cx="3920299" cy="2205168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3152144" y="4927448"/>
            <a:ext cx="2105264" cy="369332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免許を食うな免許を</a:t>
            </a:r>
            <a:endParaRPr kumimoji="1" lang="en-US" altLang="ja-JP" dirty="0" smtClean="0"/>
          </a:p>
        </p:txBody>
      </p:sp>
      <p:cxnSp>
        <p:nvCxnSpPr>
          <p:cNvPr id="6" name="直線コネクタ 5"/>
          <p:cNvCxnSpPr/>
          <p:nvPr/>
        </p:nvCxnSpPr>
        <p:spPr>
          <a:xfrm>
            <a:off x="4223580" y="4487614"/>
            <a:ext cx="639204" cy="4326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図 8" descr="1395378764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788" y="2651783"/>
            <a:ext cx="3049987" cy="4066649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4391040" y="3516690"/>
            <a:ext cx="1307269" cy="369332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別料金です</a:t>
            </a:r>
            <a:endParaRPr kumimoji="1" lang="en-US" altLang="ja-JP" dirty="0" smtClean="0"/>
          </a:p>
        </p:txBody>
      </p:sp>
      <p:cxnSp>
        <p:nvCxnSpPr>
          <p:cNvPr id="11" name="直線コネクタ 10"/>
          <p:cNvCxnSpPr>
            <a:endCxn id="9" idx="1"/>
          </p:cNvCxnSpPr>
          <p:nvPr/>
        </p:nvCxnSpPr>
        <p:spPr>
          <a:xfrm>
            <a:off x="4937806" y="3886022"/>
            <a:ext cx="879982" cy="7990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 descr="IMG_9176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75" y="5127762"/>
            <a:ext cx="2459565" cy="1639710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3040968" y="6051542"/>
            <a:ext cx="2617423" cy="646331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卒業論文やってます</a:t>
            </a:r>
            <a:endParaRPr kumimoji="1" lang="en-US" altLang="ja-JP" dirty="0" smtClean="0"/>
          </a:p>
          <a:p>
            <a:pPr algn="ctr"/>
            <a:r>
              <a:rPr kumimoji="1" lang="en-US" altLang="ja-JP" dirty="0" smtClean="0"/>
              <a:t>※</a:t>
            </a:r>
            <a:r>
              <a:rPr kumimoji="1" lang="ja-JP" altLang="en-US" dirty="0" smtClean="0"/>
              <a:t>ビールは飲んでません</a:t>
            </a:r>
            <a:endParaRPr kumimoji="1" lang="en-US" altLang="ja-JP" dirty="0" smtClean="0"/>
          </a:p>
        </p:txBody>
      </p:sp>
      <p:cxnSp>
        <p:nvCxnSpPr>
          <p:cNvPr id="15" name="直線コネクタ 14"/>
          <p:cNvCxnSpPr>
            <a:endCxn id="14" idx="0"/>
          </p:cNvCxnSpPr>
          <p:nvPr/>
        </p:nvCxnSpPr>
        <p:spPr>
          <a:xfrm>
            <a:off x="2747840" y="5632835"/>
            <a:ext cx="1601840" cy="4187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727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4</a:t>
            </a:r>
            <a:r>
              <a:rPr kumimoji="1" lang="ja-JP" altLang="en-US" dirty="0" smtClean="0"/>
              <a:t>日目ーーーー</a:t>
            </a:r>
            <a:r>
              <a:rPr kumimoji="1" lang="en-US" altLang="ja-JP" dirty="0" smtClean="0"/>
              <a:t>♪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1" lang="ja-JP" altLang="en-US" dirty="0" smtClean="0"/>
              <a:t>マンタ遭遇も死と隣り合わせダイビング、遭難はちょっとタンマ</a:t>
            </a:r>
            <a:r>
              <a:rPr kumimoji="1" lang="en-US" altLang="ja-JP" dirty="0" smtClean="0"/>
              <a:t>…</a:t>
            </a:r>
          </a:p>
          <a:p>
            <a:r>
              <a:rPr lang="ja-JP" altLang="en-US" dirty="0" smtClean="0"/>
              <a:t>タイ式マッサージ。お姉さん「</a:t>
            </a:r>
            <a:r>
              <a:rPr lang="en-US" altLang="ja-JP" dirty="0" smtClean="0"/>
              <a:t>AJINOMOTO</a:t>
            </a:r>
            <a:r>
              <a:rPr lang="ja-JP" altLang="en-US" dirty="0" smtClean="0"/>
              <a:t>！</a:t>
            </a:r>
            <a:r>
              <a:rPr lang="en-US" altLang="ja-JP" dirty="0" smtClean="0"/>
              <a:t>YAMAHA</a:t>
            </a:r>
            <a:r>
              <a:rPr lang="ja-JP" altLang="en-US" dirty="0" smtClean="0"/>
              <a:t>！」僕「ははは」</a:t>
            </a:r>
            <a:endParaRPr lang="en-US" altLang="ja-JP" dirty="0" smtClean="0"/>
          </a:p>
          <a:p>
            <a:r>
              <a:rPr lang="ja-JP" altLang="en-US" dirty="0" smtClean="0"/>
              <a:t>夜はまたしてもバリ料理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</p:txBody>
      </p:sp>
      <p:pic>
        <p:nvPicPr>
          <p:cNvPr id="4" name="図 3" descr="13953787738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131" y="4390290"/>
            <a:ext cx="3394549" cy="1909434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5540142" y="3306298"/>
            <a:ext cx="3545261" cy="646331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足マッサージと違って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僕のタイ式は個室に布団だったよ</a:t>
            </a:r>
            <a:endParaRPr kumimoji="1" lang="en-US" altLang="ja-JP" dirty="0" smtClean="0"/>
          </a:p>
        </p:txBody>
      </p:sp>
      <p:cxnSp>
        <p:nvCxnSpPr>
          <p:cNvPr id="6" name="直線コネクタ 5"/>
          <p:cNvCxnSpPr>
            <a:stCxn id="4" idx="0"/>
            <a:endCxn id="5" idx="2"/>
          </p:cNvCxnSpPr>
          <p:nvPr/>
        </p:nvCxnSpPr>
        <p:spPr>
          <a:xfrm flipV="1">
            <a:off x="7172406" y="3952629"/>
            <a:ext cx="140367" cy="4376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図 9" descr="IMG_919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10" y="2802633"/>
            <a:ext cx="2530417" cy="1686945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3940605" y="2807819"/>
            <a:ext cx="2834730" cy="369332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絵になるけど行儀悪い！！</a:t>
            </a:r>
            <a:endParaRPr kumimoji="1" lang="en-US" altLang="ja-JP" dirty="0" smtClean="0"/>
          </a:p>
        </p:txBody>
      </p:sp>
      <p:cxnSp>
        <p:nvCxnSpPr>
          <p:cNvPr id="12" name="直線コネクタ 11"/>
          <p:cNvCxnSpPr>
            <a:stCxn id="10" idx="3"/>
            <a:endCxn id="11" idx="1"/>
          </p:cNvCxnSpPr>
          <p:nvPr/>
        </p:nvCxnSpPr>
        <p:spPr>
          <a:xfrm flipV="1">
            <a:off x="3338727" y="2992485"/>
            <a:ext cx="601878" cy="6536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図 14" descr="IMG_9276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930" y="4657418"/>
            <a:ext cx="3094538" cy="206302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166022" y="5312878"/>
            <a:ext cx="1789112" cy="92333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この後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滅茶苦茶</a:t>
            </a:r>
            <a:endParaRPr kumimoji="1" lang="en-US" altLang="ja-JP" dirty="0" smtClean="0"/>
          </a:p>
          <a:p>
            <a:pPr algn="ctr"/>
            <a:r>
              <a:rPr kumimoji="1" lang="en-US" altLang="ja-JP" dirty="0" smtClean="0"/>
              <a:t>…</a:t>
            </a:r>
            <a:r>
              <a:rPr kumimoji="1" lang="ja-JP" altLang="en-US" dirty="0" smtClean="0"/>
              <a:t>した。</a:t>
            </a:r>
            <a:endParaRPr kumimoji="1" lang="en-US" altLang="ja-JP" dirty="0" smtClean="0"/>
          </a:p>
        </p:txBody>
      </p:sp>
      <p:cxnSp>
        <p:nvCxnSpPr>
          <p:cNvPr id="21" name="直線コネクタ 20"/>
          <p:cNvCxnSpPr/>
          <p:nvPr/>
        </p:nvCxnSpPr>
        <p:spPr>
          <a:xfrm flipV="1">
            <a:off x="1245244" y="5010475"/>
            <a:ext cx="945686" cy="3024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919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5</a:t>
            </a:r>
            <a:r>
              <a:rPr kumimoji="1" lang="ja-JP" altLang="en-US" dirty="0" smtClean="0"/>
              <a:t>日目ーーーー</a:t>
            </a:r>
            <a:r>
              <a:rPr kumimoji="1" lang="en-US" altLang="ja-JP" dirty="0" smtClean="0"/>
              <a:t>♪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1" lang="ja-JP" altLang="en-US" dirty="0" smtClean="0"/>
              <a:t>僕は仙田と小笠原と釣りに。なーーーーーんにも釣れなかったよ</a:t>
            </a:r>
            <a:endParaRPr kumimoji="1" lang="en-US" altLang="ja-JP" dirty="0" smtClean="0"/>
          </a:p>
          <a:p>
            <a:r>
              <a:rPr lang="ja-JP" altLang="en-US" dirty="0" smtClean="0"/>
              <a:t>タイ式マッサージ（</a:t>
            </a:r>
            <a:r>
              <a:rPr lang="en-US" altLang="ja-JP" dirty="0" smtClean="0"/>
              <a:t>2</a:t>
            </a:r>
            <a:r>
              <a:rPr lang="ja-JP" altLang="en-US" dirty="0" smtClean="0"/>
              <a:t>度目）。お姉さん「</a:t>
            </a:r>
            <a:r>
              <a:rPr lang="en-US" altLang="ja-JP" dirty="0" smtClean="0"/>
              <a:t>HONDA</a:t>
            </a:r>
            <a:r>
              <a:rPr lang="ja-JP" altLang="en-US" dirty="0" smtClean="0"/>
              <a:t>！！」僕「</a:t>
            </a:r>
            <a:r>
              <a:rPr lang="en-US" altLang="ja-JP" dirty="0" smtClean="0"/>
              <a:t>HONDA</a:t>
            </a:r>
            <a:r>
              <a:rPr lang="ja-JP" altLang="en-US" dirty="0" smtClean="0"/>
              <a:t>！！」</a:t>
            </a:r>
            <a:endParaRPr kumimoji="1" lang="en-US" altLang="ja-JP" dirty="0" smtClean="0"/>
          </a:p>
          <a:p>
            <a:r>
              <a:rPr kumimoji="1" lang="ja-JP" altLang="en-US" dirty="0" smtClean="0"/>
              <a:t>夜はイタリア料理</a:t>
            </a:r>
            <a:endParaRPr kumimoji="1" lang="en-US" altLang="ja-JP" dirty="0" smtClean="0"/>
          </a:p>
        </p:txBody>
      </p:sp>
      <p:pic>
        <p:nvPicPr>
          <p:cNvPr id="4" name="図 3" descr="IMG_934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1" r="23179"/>
          <a:stretch/>
        </p:blipFill>
        <p:spPr>
          <a:xfrm>
            <a:off x="125595" y="4031735"/>
            <a:ext cx="2037427" cy="2458402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879193" y="3193447"/>
            <a:ext cx="1017827" cy="369332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禿げそう</a:t>
            </a:r>
            <a:endParaRPr kumimoji="1" lang="en-US" altLang="ja-JP" dirty="0" smtClean="0"/>
          </a:p>
        </p:txBody>
      </p:sp>
      <p:cxnSp>
        <p:nvCxnSpPr>
          <p:cNvPr id="6" name="直線コネクタ 5"/>
          <p:cNvCxnSpPr>
            <a:endCxn id="5" idx="1"/>
          </p:cNvCxnSpPr>
          <p:nvPr/>
        </p:nvCxnSpPr>
        <p:spPr>
          <a:xfrm flipV="1">
            <a:off x="586109" y="3378113"/>
            <a:ext cx="293084" cy="6536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図 7" descr="IMG_9397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6" t="16119" b="10201"/>
          <a:stretch/>
        </p:blipFill>
        <p:spPr>
          <a:xfrm>
            <a:off x="6447200" y="2720548"/>
            <a:ext cx="2571205" cy="4032059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4356220" y="2573843"/>
            <a:ext cx="1802184" cy="369332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可愛い</a:t>
            </a:r>
            <a:r>
              <a:rPr lang="el-GR" altLang="ja-JP" dirty="0"/>
              <a:t>(</a:t>
            </a:r>
            <a:r>
              <a:rPr lang="ja-JP" altLang="el-GR" dirty="0"/>
              <a:t>灬</a:t>
            </a:r>
            <a:r>
              <a:rPr lang="el-GR" altLang="ja-JP" dirty="0"/>
              <a:t>ºωº</a:t>
            </a:r>
            <a:r>
              <a:rPr lang="ja-JP" altLang="el-GR" dirty="0"/>
              <a:t>灬</a:t>
            </a:r>
            <a:r>
              <a:rPr lang="el-GR" altLang="ja-JP" dirty="0"/>
              <a:t>)</a:t>
            </a:r>
            <a:endParaRPr kumimoji="1" lang="en-US" altLang="ja-JP" dirty="0" smtClean="0"/>
          </a:p>
        </p:txBody>
      </p:sp>
      <p:cxnSp>
        <p:nvCxnSpPr>
          <p:cNvPr id="10" name="直線コネクタ 9"/>
          <p:cNvCxnSpPr>
            <a:endCxn id="9" idx="3"/>
          </p:cNvCxnSpPr>
          <p:nvPr/>
        </p:nvCxnSpPr>
        <p:spPr>
          <a:xfrm flipH="1" flipV="1">
            <a:off x="6158404" y="2758509"/>
            <a:ext cx="288802" cy="8281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 descr="IMG_940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911" y="3137619"/>
            <a:ext cx="2668707" cy="1779138"/>
          </a:xfrm>
          <a:prstGeom prst="rect">
            <a:avLst/>
          </a:prstGeom>
        </p:spPr>
      </p:pic>
      <p:pic>
        <p:nvPicPr>
          <p:cNvPr id="14" name="図 13" descr="IMG_9407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155" y="4972585"/>
            <a:ext cx="2696799" cy="1797866"/>
          </a:xfrm>
          <a:prstGeom prst="rect">
            <a:avLst/>
          </a:prstGeom>
        </p:spPr>
      </p:pic>
      <p:cxnSp>
        <p:nvCxnSpPr>
          <p:cNvPr id="18" name="カギ線コネクタ 17"/>
          <p:cNvCxnSpPr>
            <a:endCxn id="14" idx="1"/>
          </p:cNvCxnSpPr>
          <p:nvPr/>
        </p:nvCxnSpPr>
        <p:spPr>
          <a:xfrm rot="16200000" flipH="1">
            <a:off x="2704744" y="4975106"/>
            <a:ext cx="898933" cy="893889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939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総括</a:t>
            </a:r>
            <a:r>
              <a:rPr kumimoji="1" lang="ja-JP" altLang="en-US" dirty="0" smtClean="0"/>
              <a:t>ーーーー</a:t>
            </a:r>
            <a:r>
              <a:rPr kumimoji="1" lang="en-US" altLang="ja-JP" dirty="0" smtClean="0"/>
              <a:t>♪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ja-JP" altLang="en-US" dirty="0" smtClean="0"/>
              <a:t>とっても仲良くなれました！！！！！！</a:t>
            </a:r>
            <a:endParaRPr kumimoji="1" lang="en-US" altLang="ja-JP" dirty="0" smtClean="0"/>
          </a:p>
        </p:txBody>
      </p:sp>
      <p:pic>
        <p:nvPicPr>
          <p:cNvPr id="4" name="図 3" descr="IMG_900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35" y="1981592"/>
            <a:ext cx="6004130" cy="400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5601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ト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アート.thmx</Template>
  <TotalTime>112</TotalTime>
  <Words>342</Words>
  <Application>Microsoft Macintosh PowerPoint</Application>
  <PresentationFormat>画面に合わせる (4:3)</PresentationFormat>
  <Paragraphs>53</Paragraphs>
  <Slides>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アート</vt:lpstr>
      <vt:lpstr>バリ旅行報告</vt:lpstr>
      <vt:lpstr>1日目ーーーー♪</vt:lpstr>
      <vt:lpstr>2日目ーーーー♪</vt:lpstr>
      <vt:lpstr>3日目ーーーー♪</vt:lpstr>
      <vt:lpstr>4日目ーーーー♪</vt:lpstr>
      <vt:lpstr>5日目ーーーー♪</vt:lpstr>
      <vt:lpstr>総括ーーーー♪</vt:lpstr>
    </vt:vector>
  </TitlesOfParts>
  <Company>慶應義塾大学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バリ旅行報告</dc:title>
  <dc:creator>久保川 航</dc:creator>
  <cp:lastModifiedBy>久保川 航</cp:lastModifiedBy>
  <cp:revision>11</cp:revision>
  <dcterms:created xsi:type="dcterms:W3CDTF">2014-03-21T04:16:02Z</dcterms:created>
  <dcterms:modified xsi:type="dcterms:W3CDTF">2014-03-21T06:08:44Z</dcterms:modified>
</cp:coreProperties>
</file>