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60" r:id="rId3"/>
  </p:sldMasterIdLst>
  <p:notesMasterIdLst>
    <p:notesMasterId r:id="rId29"/>
  </p:notesMasterIdLst>
  <p:sldIdLst>
    <p:sldId id="256" r:id="rId4"/>
    <p:sldId id="308" r:id="rId5"/>
    <p:sldId id="284" r:id="rId6"/>
    <p:sldId id="296" r:id="rId7"/>
    <p:sldId id="285" r:id="rId8"/>
    <p:sldId id="268" r:id="rId9"/>
    <p:sldId id="295" r:id="rId10"/>
    <p:sldId id="286" r:id="rId11"/>
    <p:sldId id="291" r:id="rId12"/>
    <p:sldId id="297" r:id="rId13"/>
    <p:sldId id="292" r:id="rId14"/>
    <p:sldId id="289" r:id="rId15"/>
    <p:sldId id="298" r:id="rId16"/>
    <p:sldId id="290" r:id="rId17"/>
    <p:sldId id="287" r:id="rId18"/>
    <p:sldId id="310" r:id="rId19"/>
    <p:sldId id="311" r:id="rId20"/>
    <p:sldId id="299" r:id="rId21"/>
    <p:sldId id="288" r:id="rId22"/>
    <p:sldId id="303" r:id="rId23"/>
    <p:sldId id="304" r:id="rId24"/>
    <p:sldId id="307" r:id="rId25"/>
    <p:sldId id="294" r:id="rId26"/>
    <p:sldId id="300" r:id="rId27"/>
    <p:sldId id="309" r:id="rId2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0066"/>
    <a:srgbClr val="FF66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9" autoAdjust="0"/>
    <p:restoredTop sz="94660"/>
  </p:normalViewPr>
  <p:slideViewPr>
    <p:cSldViewPr>
      <p:cViewPr>
        <p:scale>
          <a:sx n="37" d="100"/>
          <a:sy n="37" d="100"/>
        </p:scale>
        <p:origin x="-1110" y="-780"/>
      </p:cViewPr>
      <p:guideLst>
        <p:guide orient="horz" pos="193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3A4E0-5247-4ECE-977D-148BF5898AD9}" type="datetimeFigureOut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90298-BE1C-4570-B95F-6F8CFC235A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014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EAE79-01F2-43A4-9DFF-1CBA51F23B1D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997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4F-D36A-4D7F-A648-7F154F84F75F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" y="188640"/>
            <a:ext cx="14478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グループ化 14"/>
          <p:cNvGrpSpPr/>
          <p:nvPr userDrawn="1"/>
        </p:nvGrpSpPr>
        <p:grpSpPr>
          <a:xfrm>
            <a:off x="-7314" y="3811758"/>
            <a:ext cx="9151251" cy="2114033"/>
            <a:chOff x="-7314" y="3811758"/>
            <a:chExt cx="9151251" cy="2114033"/>
          </a:xfrm>
        </p:grpSpPr>
        <p:grpSp>
          <p:nvGrpSpPr>
            <p:cNvPr id="28" name="グループ化 27"/>
            <p:cNvGrpSpPr/>
            <p:nvPr userDrawn="1"/>
          </p:nvGrpSpPr>
          <p:grpSpPr>
            <a:xfrm>
              <a:off x="-7314" y="5035121"/>
              <a:ext cx="9151251" cy="890670"/>
              <a:chOff x="1" y="3811758"/>
              <a:chExt cx="9151251" cy="890670"/>
            </a:xfrm>
          </p:grpSpPr>
          <p:sp>
            <p:nvSpPr>
              <p:cNvPr id="29" name="角丸四角形 28"/>
              <p:cNvSpPr/>
              <p:nvPr userDrawn="1"/>
            </p:nvSpPr>
            <p:spPr>
              <a:xfrm>
                <a:off x="119109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1" name="直線コネクタ 30"/>
              <p:cNvCxnSpPr>
                <a:stCxn id="29" idx="1"/>
              </p:cNvCxnSpPr>
              <p:nvPr userDrawn="1"/>
            </p:nvCxnSpPr>
            <p:spPr>
              <a:xfrm flipH="1">
                <a:off x="1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コネクタ 31"/>
              <p:cNvCxnSpPr/>
              <p:nvPr userDrawn="1"/>
            </p:nvCxnSpPr>
            <p:spPr>
              <a:xfrm flipH="1">
                <a:off x="450616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角丸四角形 33"/>
              <p:cNvSpPr/>
              <p:nvPr userDrawn="1"/>
            </p:nvSpPr>
            <p:spPr>
              <a:xfrm>
                <a:off x="4646904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5" name="直線コネクタ 34"/>
              <p:cNvCxnSpPr/>
              <p:nvPr userDrawn="1"/>
            </p:nvCxnSpPr>
            <p:spPr>
              <a:xfrm flipH="1">
                <a:off x="903214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グループ化 13"/>
            <p:cNvGrpSpPr/>
            <p:nvPr userDrawn="1"/>
          </p:nvGrpSpPr>
          <p:grpSpPr>
            <a:xfrm>
              <a:off x="-7314" y="3811758"/>
              <a:ext cx="9151251" cy="890670"/>
              <a:chOff x="1" y="3811758"/>
              <a:chExt cx="9151251" cy="890670"/>
            </a:xfrm>
          </p:grpSpPr>
          <p:sp>
            <p:nvSpPr>
              <p:cNvPr id="5" name="角丸四角形 4"/>
              <p:cNvSpPr/>
              <p:nvPr userDrawn="1"/>
            </p:nvSpPr>
            <p:spPr>
              <a:xfrm>
                <a:off x="119109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8" name="直線コネクタ 7"/>
              <p:cNvCxnSpPr>
                <a:stCxn id="5" idx="1"/>
              </p:cNvCxnSpPr>
              <p:nvPr userDrawn="1"/>
            </p:nvCxnSpPr>
            <p:spPr>
              <a:xfrm flipH="1">
                <a:off x="1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/>
              <p:cNvCxnSpPr/>
              <p:nvPr userDrawn="1"/>
            </p:nvCxnSpPr>
            <p:spPr>
              <a:xfrm flipH="1">
                <a:off x="450616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角丸四角形 24"/>
              <p:cNvSpPr/>
              <p:nvPr userDrawn="1"/>
            </p:nvSpPr>
            <p:spPr>
              <a:xfrm>
                <a:off x="4646904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7" name="直線コネクタ 26"/>
              <p:cNvCxnSpPr/>
              <p:nvPr userDrawn="1"/>
            </p:nvCxnSpPr>
            <p:spPr>
              <a:xfrm flipH="1">
                <a:off x="903214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4135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36ABD-9068-4721-BDA3-44DB0E1F6AC9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" y="188640"/>
            <a:ext cx="14478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 6"/>
          <p:cNvSpPr/>
          <p:nvPr userDrawn="1"/>
        </p:nvSpPr>
        <p:spPr>
          <a:xfrm>
            <a:off x="111794" y="3811758"/>
            <a:ext cx="4393338" cy="890669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7" name="グループ化 16"/>
          <p:cNvGrpSpPr/>
          <p:nvPr userDrawn="1"/>
        </p:nvGrpSpPr>
        <p:grpSpPr>
          <a:xfrm>
            <a:off x="-7314" y="3811758"/>
            <a:ext cx="9151251" cy="2114033"/>
            <a:chOff x="-7314" y="3811758"/>
            <a:chExt cx="9151251" cy="2114033"/>
          </a:xfrm>
        </p:grpSpPr>
        <p:grpSp>
          <p:nvGrpSpPr>
            <p:cNvPr id="18" name="グループ化 17"/>
            <p:cNvGrpSpPr/>
            <p:nvPr userDrawn="1"/>
          </p:nvGrpSpPr>
          <p:grpSpPr>
            <a:xfrm>
              <a:off x="-7314" y="5035121"/>
              <a:ext cx="9151251" cy="890670"/>
              <a:chOff x="1" y="3811758"/>
              <a:chExt cx="9151251" cy="890670"/>
            </a:xfrm>
          </p:grpSpPr>
          <p:sp>
            <p:nvSpPr>
              <p:cNvPr id="28" name="角丸四角形 27"/>
              <p:cNvSpPr/>
              <p:nvPr userDrawn="1"/>
            </p:nvSpPr>
            <p:spPr>
              <a:xfrm>
                <a:off x="119109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9" name="直線コネクタ 28"/>
              <p:cNvCxnSpPr>
                <a:stCxn id="28" idx="1"/>
              </p:cNvCxnSpPr>
              <p:nvPr userDrawn="1"/>
            </p:nvCxnSpPr>
            <p:spPr>
              <a:xfrm flipH="1">
                <a:off x="1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/>
              <p:cNvCxnSpPr/>
              <p:nvPr userDrawn="1"/>
            </p:nvCxnSpPr>
            <p:spPr>
              <a:xfrm flipH="1">
                <a:off x="450616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角丸四角形 31"/>
              <p:cNvSpPr/>
              <p:nvPr userDrawn="1"/>
            </p:nvSpPr>
            <p:spPr>
              <a:xfrm>
                <a:off x="4646904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4" name="直線コネクタ 33"/>
              <p:cNvCxnSpPr/>
              <p:nvPr userDrawn="1"/>
            </p:nvCxnSpPr>
            <p:spPr>
              <a:xfrm flipH="1">
                <a:off x="903214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グループ化 18"/>
            <p:cNvGrpSpPr/>
            <p:nvPr userDrawn="1"/>
          </p:nvGrpSpPr>
          <p:grpSpPr>
            <a:xfrm>
              <a:off x="-7314" y="3811758"/>
              <a:ext cx="9151251" cy="890670"/>
              <a:chOff x="1" y="3811758"/>
              <a:chExt cx="9151251" cy="890670"/>
            </a:xfrm>
          </p:grpSpPr>
          <p:sp>
            <p:nvSpPr>
              <p:cNvPr id="20" name="角丸四角形 19"/>
              <p:cNvSpPr/>
              <p:nvPr userDrawn="1"/>
            </p:nvSpPr>
            <p:spPr>
              <a:xfrm>
                <a:off x="119109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2" name="直線コネクタ 21"/>
              <p:cNvCxnSpPr>
                <a:stCxn id="20" idx="1"/>
              </p:cNvCxnSpPr>
              <p:nvPr userDrawn="1"/>
            </p:nvCxnSpPr>
            <p:spPr>
              <a:xfrm flipH="1">
                <a:off x="1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/>
              <p:cNvCxnSpPr/>
              <p:nvPr userDrawn="1"/>
            </p:nvCxnSpPr>
            <p:spPr>
              <a:xfrm flipH="1">
                <a:off x="450616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角丸四角形 24"/>
              <p:cNvSpPr/>
              <p:nvPr userDrawn="1"/>
            </p:nvSpPr>
            <p:spPr>
              <a:xfrm>
                <a:off x="4646904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7" name="直線コネクタ 26"/>
              <p:cNvCxnSpPr/>
              <p:nvPr userDrawn="1"/>
            </p:nvCxnSpPr>
            <p:spPr>
              <a:xfrm flipH="1">
                <a:off x="903214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96564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9E36-35A6-4C55-8155-855E1B9112DA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" y="188640"/>
            <a:ext cx="14478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角丸四角形 15"/>
          <p:cNvSpPr/>
          <p:nvPr userDrawn="1"/>
        </p:nvSpPr>
        <p:spPr>
          <a:xfrm>
            <a:off x="4647027" y="3811759"/>
            <a:ext cx="4385899" cy="8906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7" name="グループ化 16"/>
          <p:cNvGrpSpPr/>
          <p:nvPr userDrawn="1"/>
        </p:nvGrpSpPr>
        <p:grpSpPr>
          <a:xfrm>
            <a:off x="-7314" y="3811758"/>
            <a:ext cx="9151251" cy="2114033"/>
            <a:chOff x="-7314" y="3811758"/>
            <a:chExt cx="9151251" cy="2114033"/>
          </a:xfrm>
        </p:grpSpPr>
        <p:grpSp>
          <p:nvGrpSpPr>
            <p:cNvPr id="18" name="グループ化 17"/>
            <p:cNvGrpSpPr/>
            <p:nvPr userDrawn="1"/>
          </p:nvGrpSpPr>
          <p:grpSpPr>
            <a:xfrm>
              <a:off x="-7314" y="5035121"/>
              <a:ext cx="9151251" cy="890670"/>
              <a:chOff x="1" y="3811758"/>
              <a:chExt cx="9151251" cy="890670"/>
            </a:xfrm>
          </p:grpSpPr>
          <p:sp>
            <p:nvSpPr>
              <p:cNvPr id="28" name="角丸四角形 27"/>
              <p:cNvSpPr/>
              <p:nvPr userDrawn="1"/>
            </p:nvSpPr>
            <p:spPr>
              <a:xfrm>
                <a:off x="119109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9" name="直線コネクタ 28"/>
              <p:cNvCxnSpPr>
                <a:stCxn id="28" idx="1"/>
              </p:cNvCxnSpPr>
              <p:nvPr userDrawn="1"/>
            </p:nvCxnSpPr>
            <p:spPr>
              <a:xfrm flipH="1">
                <a:off x="1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/>
              <p:cNvCxnSpPr/>
              <p:nvPr userDrawn="1"/>
            </p:nvCxnSpPr>
            <p:spPr>
              <a:xfrm flipH="1">
                <a:off x="450616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角丸四角形 31"/>
              <p:cNvSpPr/>
              <p:nvPr userDrawn="1"/>
            </p:nvSpPr>
            <p:spPr>
              <a:xfrm>
                <a:off x="4646904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4" name="直線コネクタ 33"/>
              <p:cNvCxnSpPr/>
              <p:nvPr userDrawn="1"/>
            </p:nvCxnSpPr>
            <p:spPr>
              <a:xfrm flipH="1">
                <a:off x="903214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グループ化 18"/>
            <p:cNvGrpSpPr/>
            <p:nvPr userDrawn="1"/>
          </p:nvGrpSpPr>
          <p:grpSpPr>
            <a:xfrm>
              <a:off x="-7314" y="3811758"/>
              <a:ext cx="9151251" cy="890670"/>
              <a:chOff x="1" y="3811758"/>
              <a:chExt cx="9151251" cy="890670"/>
            </a:xfrm>
          </p:grpSpPr>
          <p:sp>
            <p:nvSpPr>
              <p:cNvPr id="20" name="角丸四角形 19"/>
              <p:cNvSpPr/>
              <p:nvPr userDrawn="1"/>
            </p:nvSpPr>
            <p:spPr>
              <a:xfrm>
                <a:off x="119109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2" name="直線コネクタ 21"/>
              <p:cNvCxnSpPr>
                <a:stCxn id="20" idx="1"/>
              </p:cNvCxnSpPr>
              <p:nvPr userDrawn="1"/>
            </p:nvCxnSpPr>
            <p:spPr>
              <a:xfrm flipH="1">
                <a:off x="1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/>
              <p:cNvCxnSpPr/>
              <p:nvPr userDrawn="1"/>
            </p:nvCxnSpPr>
            <p:spPr>
              <a:xfrm flipH="1">
                <a:off x="450616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角丸四角形 24"/>
              <p:cNvSpPr/>
              <p:nvPr userDrawn="1"/>
            </p:nvSpPr>
            <p:spPr>
              <a:xfrm>
                <a:off x="4646904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7" name="直線コネクタ 26"/>
              <p:cNvCxnSpPr/>
              <p:nvPr userDrawn="1"/>
            </p:nvCxnSpPr>
            <p:spPr>
              <a:xfrm flipH="1">
                <a:off x="903214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48027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DDBAF-4E9D-40D9-9673-1A732588374E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" y="188640"/>
            <a:ext cx="14478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角丸四角形 15"/>
          <p:cNvSpPr/>
          <p:nvPr userDrawn="1"/>
        </p:nvSpPr>
        <p:spPr>
          <a:xfrm>
            <a:off x="4639589" y="5035121"/>
            <a:ext cx="4393337" cy="8906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7" name="グループ化 16"/>
          <p:cNvGrpSpPr/>
          <p:nvPr userDrawn="1"/>
        </p:nvGrpSpPr>
        <p:grpSpPr>
          <a:xfrm>
            <a:off x="-7314" y="3811758"/>
            <a:ext cx="9151251" cy="2114033"/>
            <a:chOff x="-7314" y="3811758"/>
            <a:chExt cx="9151251" cy="2114033"/>
          </a:xfrm>
        </p:grpSpPr>
        <p:grpSp>
          <p:nvGrpSpPr>
            <p:cNvPr id="18" name="グループ化 17"/>
            <p:cNvGrpSpPr/>
            <p:nvPr userDrawn="1"/>
          </p:nvGrpSpPr>
          <p:grpSpPr>
            <a:xfrm>
              <a:off x="-7314" y="5035121"/>
              <a:ext cx="9151251" cy="890670"/>
              <a:chOff x="1" y="3811758"/>
              <a:chExt cx="9151251" cy="890670"/>
            </a:xfrm>
          </p:grpSpPr>
          <p:sp>
            <p:nvSpPr>
              <p:cNvPr id="28" name="角丸四角形 27"/>
              <p:cNvSpPr/>
              <p:nvPr userDrawn="1"/>
            </p:nvSpPr>
            <p:spPr>
              <a:xfrm>
                <a:off x="119109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9" name="直線コネクタ 28"/>
              <p:cNvCxnSpPr>
                <a:stCxn id="28" idx="1"/>
              </p:cNvCxnSpPr>
              <p:nvPr userDrawn="1"/>
            </p:nvCxnSpPr>
            <p:spPr>
              <a:xfrm flipH="1">
                <a:off x="1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/>
              <p:cNvCxnSpPr/>
              <p:nvPr userDrawn="1"/>
            </p:nvCxnSpPr>
            <p:spPr>
              <a:xfrm flipH="1">
                <a:off x="450616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角丸四角形 31"/>
              <p:cNvSpPr/>
              <p:nvPr userDrawn="1"/>
            </p:nvSpPr>
            <p:spPr>
              <a:xfrm>
                <a:off x="4646904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4" name="直線コネクタ 33"/>
              <p:cNvCxnSpPr/>
              <p:nvPr userDrawn="1"/>
            </p:nvCxnSpPr>
            <p:spPr>
              <a:xfrm flipH="1">
                <a:off x="903214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グループ化 18"/>
            <p:cNvGrpSpPr/>
            <p:nvPr userDrawn="1"/>
          </p:nvGrpSpPr>
          <p:grpSpPr>
            <a:xfrm>
              <a:off x="-7314" y="3811758"/>
              <a:ext cx="9151251" cy="890670"/>
              <a:chOff x="1" y="3811758"/>
              <a:chExt cx="9151251" cy="890670"/>
            </a:xfrm>
          </p:grpSpPr>
          <p:sp>
            <p:nvSpPr>
              <p:cNvPr id="20" name="角丸四角形 19"/>
              <p:cNvSpPr/>
              <p:nvPr userDrawn="1"/>
            </p:nvSpPr>
            <p:spPr>
              <a:xfrm>
                <a:off x="119109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2" name="直線コネクタ 21"/>
              <p:cNvCxnSpPr>
                <a:stCxn id="20" idx="1"/>
              </p:cNvCxnSpPr>
              <p:nvPr userDrawn="1"/>
            </p:nvCxnSpPr>
            <p:spPr>
              <a:xfrm flipH="1">
                <a:off x="1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/>
              <p:cNvCxnSpPr/>
              <p:nvPr userDrawn="1"/>
            </p:nvCxnSpPr>
            <p:spPr>
              <a:xfrm flipH="1">
                <a:off x="450616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角丸四角形 24"/>
              <p:cNvSpPr/>
              <p:nvPr userDrawn="1"/>
            </p:nvSpPr>
            <p:spPr>
              <a:xfrm>
                <a:off x="4646904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7" name="直線コネクタ 26"/>
              <p:cNvCxnSpPr/>
              <p:nvPr userDrawn="1"/>
            </p:nvCxnSpPr>
            <p:spPr>
              <a:xfrm flipH="1">
                <a:off x="903214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07840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8623D-01D0-47A5-8168-6108D73D34B5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" y="188640"/>
            <a:ext cx="14478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角丸四角形 15"/>
          <p:cNvSpPr/>
          <p:nvPr userDrawn="1"/>
        </p:nvSpPr>
        <p:spPr>
          <a:xfrm>
            <a:off x="111794" y="5035121"/>
            <a:ext cx="4370664" cy="890669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7" name="グループ化 16"/>
          <p:cNvGrpSpPr/>
          <p:nvPr userDrawn="1"/>
        </p:nvGrpSpPr>
        <p:grpSpPr>
          <a:xfrm>
            <a:off x="-7314" y="3811758"/>
            <a:ext cx="9151251" cy="2114033"/>
            <a:chOff x="-7314" y="3811758"/>
            <a:chExt cx="9151251" cy="2114033"/>
          </a:xfrm>
        </p:grpSpPr>
        <p:grpSp>
          <p:nvGrpSpPr>
            <p:cNvPr id="18" name="グループ化 17"/>
            <p:cNvGrpSpPr/>
            <p:nvPr userDrawn="1"/>
          </p:nvGrpSpPr>
          <p:grpSpPr>
            <a:xfrm>
              <a:off x="-7314" y="5035121"/>
              <a:ext cx="9151251" cy="890670"/>
              <a:chOff x="1" y="3811758"/>
              <a:chExt cx="9151251" cy="890670"/>
            </a:xfrm>
          </p:grpSpPr>
          <p:sp>
            <p:nvSpPr>
              <p:cNvPr id="28" name="角丸四角形 27"/>
              <p:cNvSpPr/>
              <p:nvPr userDrawn="1"/>
            </p:nvSpPr>
            <p:spPr>
              <a:xfrm>
                <a:off x="119109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9" name="直線コネクタ 28"/>
              <p:cNvCxnSpPr>
                <a:stCxn id="28" idx="1"/>
              </p:cNvCxnSpPr>
              <p:nvPr userDrawn="1"/>
            </p:nvCxnSpPr>
            <p:spPr>
              <a:xfrm flipH="1">
                <a:off x="1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/>
              <p:cNvCxnSpPr/>
              <p:nvPr userDrawn="1"/>
            </p:nvCxnSpPr>
            <p:spPr>
              <a:xfrm flipH="1">
                <a:off x="450616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角丸四角形 31"/>
              <p:cNvSpPr/>
              <p:nvPr userDrawn="1"/>
            </p:nvSpPr>
            <p:spPr>
              <a:xfrm>
                <a:off x="4646904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4" name="直線コネクタ 33"/>
              <p:cNvCxnSpPr/>
              <p:nvPr userDrawn="1"/>
            </p:nvCxnSpPr>
            <p:spPr>
              <a:xfrm flipH="1">
                <a:off x="903214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グループ化 18"/>
            <p:cNvGrpSpPr/>
            <p:nvPr userDrawn="1"/>
          </p:nvGrpSpPr>
          <p:grpSpPr>
            <a:xfrm>
              <a:off x="-7314" y="3811758"/>
              <a:ext cx="9151251" cy="890670"/>
              <a:chOff x="1" y="3811758"/>
              <a:chExt cx="9151251" cy="890670"/>
            </a:xfrm>
          </p:grpSpPr>
          <p:sp>
            <p:nvSpPr>
              <p:cNvPr id="20" name="角丸四角形 19"/>
              <p:cNvSpPr/>
              <p:nvPr userDrawn="1"/>
            </p:nvSpPr>
            <p:spPr>
              <a:xfrm>
                <a:off x="119109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2" name="直線コネクタ 21"/>
              <p:cNvCxnSpPr>
                <a:stCxn id="20" idx="1"/>
              </p:cNvCxnSpPr>
              <p:nvPr userDrawn="1"/>
            </p:nvCxnSpPr>
            <p:spPr>
              <a:xfrm flipH="1">
                <a:off x="1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/>
              <p:cNvCxnSpPr/>
              <p:nvPr userDrawn="1"/>
            </p:nvCxnSpPr>
            <p:spPr>
              <a:xfrm flipH="1">
                <a:off x="450616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角丸四角形 24"/>
              <p:cNvSpPr/>
              <p:nvPr userDrawn="1"/>
            </p:nvSpPr>
            <p:spPr>
              <a:xfrm>
                <a:off x="4646904" y="3811758"/>
                <a:ext cx="4393338" cy="890670"/>
              </a:xfrm>
              <a:prstGeom prst="roundRect">
                <a:avLst>
                  <a:gd name="adj" fmla="val 50000"/>
                </a:avLst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7" name="直線コネクタ 26"/>
              <p:cNvCxnSpPr/>
              <p:nvPr userDrawn="1"/>
            </p:nvCxnSpPr>
            <p:spPr>
              <a:xfrm flipH="1">
                <a:off x="9032144" y="4257093"/>
                <a:ext cx="119108" cy="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59793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F287-90FA-491B-91E7-6BEB7937BBAF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" y="188640"/>
            <a:ext cx="14478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685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559C2-CA9E-4D7E-8FC7-0E3A1B8240B9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" y="188640"/>
            <a:ext cx="14478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 userDrawn="1"/>
        </p:nvSpPr>
        <p:spPr>
          <a:xfrm>
            <a:off x="7192863" y="242064"/>
            <a:ext cx="1944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400" dirty="0" smtClean="0">
                <a:solidFill>
                  <a:schemeClr val="tx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中村のインタビュー</a:t>
            </a:r>
            <a:endParaRPr kumimoji="1" lang="en-US" altLang="ja-JP" sz="1400" dirty="0" smtClean="0">
              <a:solidFill>
                <a:schemeClr val="tx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l"/>
            <a:r>
              <a:rPr kumimoji="1" lang="ja-JP" altLang="en-US" sz="1400" dirty="0" smtClean="0">
                <a:solidFill>
                  <a:schemeClr val="tx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こだわりの美学　</a:t>
            </a:r>
            <a:endParaRPr kumimoji="1" lang="en-US" altLang="ja-JP" sz="1400" dirty="0" smtClean="0">
              <a:solidFill>
                <a:schemeClr val="tx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endParaRPr kumimoji="1" lang="ja-JP" altLang="en-US" sz="14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6250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5C8-7C36-4273-8314-8EECCC1C6E4F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" y="188640"/>
            <a:ext cx="14478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 userDrawn="1"/>
        </p:nvSpPr>
        <p:spPr>
          <a:xfrm>
            <a:off x="7192863" y="242064"/>
            <a:ext cx="1944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400" dirty="0" smtClean="0">
                <a:solidFill>
                  <a:schemeClr val="tx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磯部のインタビュー</a:t>
            </a:r>
            <a:endParaRPr kumimoji="1" lang="en-US" altLang="ja-JP" sz="1400" dirty="0" smtClean="0">
              <a:solidFill>
                <a:schemeClr val="tx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l"/>
            <a:r>
              <a:rPr kumimoji="1" lang="ja-JP" altLang="en-US" sz="1400" dirty="0" smtClean="0">
                <a:solidFill>
                  <a:schemeClr val="tx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妥協を許さない　</a:t>
            </a:r>
            <a:endParaRPr kumimoji="1" lang="en-US" altLang="ja-JP" sz="1400" dirty="0" smtClean="0">
              <a:solidFill>
                <a:schemeClr val="tx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endParaRPr kumimoji="1" lang="ja-JP" altLang="en-US" sz="14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141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DC40-1383-4812-B233-FEFA519E84D3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" y="188640"/>
            <a:ext cx="14478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 userDrawn="1"/>
        </p:nvSpPr>
        <p:spPr>
          <a:xfrm>
            <a:off x="7192863" y="242064"/>
            <a:ext cx="1944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400" dirty="0" smtClean="0">
                <a:solidFill>
                  <a:schemeClr val="tx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福室のインタビュー</a:t>
            </a:r>
            <a:endParaRPr kumimoji="1" lang="en-US" altLang="ja-JP" sz="1400" dirty="0" smtClean="0">
              <a:solidFill>
                <a:schemeClr val="tx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l"/>
            <a:r>
              <a:rPr kumimoji="1" lang="ja-JP" altLang="en-US" sz="1400" dirty="0" smtClean="0">
                <a:solidFill>
                  <a:schemeClr val="tx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哲学を語る　</a:t>
            </a:r>
            <a:endParaRPr kumimoji="1" lang="en-US" altLang="ja-JP" sz="1400" dirty="0" smtClean="0">
              <a:solidFill>
                <a:schemeClr val="tx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endParaRPr kumimoji="1" lang="ja-JP" altLang="en-US" sz="14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1416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F290-F858-44D7-9343-BCE18EA15093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" y="188640"/>
            <a:ext cx="14478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 userDrawn="1"/>
        </p:nvSpPr>
        <p:spPr>
          <a:xfrm>
            <a:off x="7192863" y="242064"/>
            <a:ext cx="1944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400" dirty="0" smtClean="0">
                <a:solidFill>
                  <a:schemeClr val="tx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栗原のインタビュー</a:t>
            </a:r>
            <a:endParaRPr kumimoji="1" lang="en-US" altLang="ja-JP" sz="1400" dirty="0" smtClean="0">
              <a:solidFill>
                <a:schemeClr val="tx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l"/>
            <a:r>
              <a:rPr kumimoji="1" lang="ja-JP" altLang="en-US" sz="1400" dirty="0" smtClean="0">
                <a:solidFill>
                  <a:schemeClr val="tx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孤高の天才の真実　</a:t>
            </a:r>
            <a:endParaRPr kumimoji="1" lang="en-US" altLang="ja-JP" sz="1400" dirty="0" smtClean="0">
              <a:solidFill>
                <a:schemeClr val="tx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endParaRPr kumimoji="1" lang="ja-JP" altLang="en-US" sz="14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1416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A0C6-0B40-4CA6-BADE-3E912CEE86A7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2" y="188640"/>
            <a:ext cx="14478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 userDrawn="1"/>
        </p:nvSpPr>
        <p:spPr>
          <a:xfrm>
            <a:off x="7192863" y="242064"/>
            <a:ext cx="1944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400" dirty="0" smtClean="0">
                <a:solidFill>
                  <a:schemeClr val="tx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軒名のインタビュー</a:t>
            </a:r>
            <a:endParaRPr kumimoji="1" lang="en-US" altLang="ja-JP" sz="1400" dirty="0" smtClean="0">
              <a:solidFill>
                <a:schemeClr val="tx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l"/>
            <a:r>
              <a:rPr kumimoji="1" lang="ja-JP" altLang="en-US" sz="1400" dirty="0" smtClean="0">
                <a:solidFill>
                  <a:schemeClr val="tx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完璧主義者　</a:t>
            </a:r>
            <a:endParaRPr kumimoji="1" lang="en-US" altLang="ja-JP" sz="1400" dirty="0" smtClean="0">
              <a:solidFill>
                <a:schemeClr val="tx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endParaRPr kumimoji="1" lang="ja-JP" altLang="en-US" sz="140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7960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5AE7-C5B9-4A66-A5CA-D59A129E1E07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83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E86F-0DA3-4F27-8109-D4C0313D0B14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004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CB7C-CBA6-4336-B378-9E2E742885FC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394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BFEF4-CF32-48DA-B25C-90E3461A3D4B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5705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F6ED-0EBD-42AF-8F83-D886E5B7C3C8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908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E0CA-95DC-4F56-A366-6DC0E7918AB1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2990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C27A1-CD4E-4EB0-8C8A-F690A3B053D6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839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22890-DF9C-44F9-B6D7-5D23BDD209AE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991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5CBD-C7CA-4334-B87F-FF13C50DE61A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386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2BB7-217D-4226-867D-D84F070F19A1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1165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A016-6919-4612-A331-00C4AB7ACAC3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8278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C1D6C-BCF0-4E8A-8EC2-36AFB5C06718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6563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B2EC-7C91-40CD-ABF6-AF0F47F3C712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70341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D962A-6965-4B13-B9DD-A19859CC1F2E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7487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D3B8C-E251-4B27-A29D-6D1E8E61174B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874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013D-1527-4DF7-B8CA-BB4C29FEDC29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8329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E627-F949-44E5-824A-F8CA702BAFCF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4107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7AF5-957F-493F-9EDC-3C0DDF96A5D0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22580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F3EA-565A-4775-9A0D-7C40DB449F5B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3682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E6752-C653-4826-9D87-A10EE233B7C5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3993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283D-711C-4A21-A385-806528624F03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9776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6659-EDE1-4F1E-B259-5D9E67E7AB69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5591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8944-2598-476B-9684-BBE13133DC96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7034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D03-0473-4518-9EEC-E7ADE6662451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5410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22079-DD53-44C0-8C84-A03047D85671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651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2FF1E-3910-4C8F-A3BF-9F87237E0B34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D5491-7E53-4E3D-A32F-3BE3CBDFE2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7188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91" r:id="rId3"/>
    <p:sldLayoutId id="2147483692" r:id="rId4"/>
    <p:sldLayoutId id="2147483693" r:id="rId5"/>
    <p:sldLayoutId id="2147483694" r:id="rId6"/>
    <p:sldLayoutId id="2147483690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57" r:id="rId13"/>
    <p:sldLayoutId id="2147483658" r:id="rId14"/>
    <p:sldLayoutId id="2147483659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FDB2C-D156-4C77-94CD-7E1C0EB4A928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EB36F-F28A-45E0-9E5A-B1F150C0C0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43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EB425-898A-4D85-AB70-0A6207E05570}" type="datetime1">
              <a:rPr kumimoji="1" lang="ja-JP" altLang="en-US" smtClean="0"/>
              <a:t>2014/3/21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638AE-69B8-4642-A57C-9E82BBCFE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977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jpeg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microsoft.com/office/2007/relationships/hdphoto" Target="../media/hdphoto4.wdp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jpeg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jpe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6.jpeg"/><Relationship Id="rId5" Type="http://schemas.microsoft.com/office/2007/relationships/hdphoto" Target="../media/hdphoto6.wdp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jpe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3.png"/><Relationship Id="rId9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/>
          <p:cNvGrpSpPr/>
          <p:nvPr/>
        </p:nvGrpSpPr>
        <p:grpSpPr>
          <a:xfrm>
            <a:off x="1907704" y="836712"/>
            <a:ext cx="5328592" cy="4176464"/>
            <a:chOff x="1979712" y="1428750"/>
            <a:chExt cx="5328592" cy="4176464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1428750"/>
              <a:ext cx="4933950" cy="400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1979712" y="5373216"/>
              <a:ext cx="5328592" cy="23199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テキスト ボックス 2"/>
          <p:cNvSpPr txBox="1"/>
          <p:nvPr/>
        </p:nvSpPr>
        <p:spPr>
          <a:xfrm>
            <a:off x="2123728" y="3861048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>
                <a:latin typeface="HG明朝B" panose="02020809000000000000" pitchFamily="17" charset="-128"/>
                <a:ea typeface="HG明朝B" panose="02020809000000000000" pitchFamily="17" charset="-128"/>
                <a:cs typeface="Arial Unicode MS" panose="020B0604020202020204" pitchFamily="50" charset="-128"/>
              </a:rPr>
              <a:t>Shinichi </a:t>
            </a:r>
            <a:r>
              <a:rPr kumimoji="1" lang="en-US" altLang="ja-JP" sz="2800" dirty="0" err="1" smtClean="0">
                <a:latin typeface="HG明朝B" panose="02020809000000000000" pitchFamily="17" charset="-128"/>
                <a:ea typeface="HG明朝B" panose="02020809000000000000" pitchFamily="17" charset="-128"/>
                <a:cs typeface="Arial Unicode MS" panose="020B0604020202020204" pitchFamily="50" charset="-128"/>
              </a:rPr>
              <a:t>Massaki</a:t>
            </a:r>
            <a:r>
              <a:rPr kumimoji="1" lang="en-US" altLang="ja-JP" sz="2800" dirty="0" smtClean="0">
                <a:latin typeface="HG明朝B" panose="02020809000000000000" pitchFamily="17" charset="-128"/>
                <a:ea typeface="HG明朝B" panose="02020809000000000000" pitchFamily="17" charset="-128"/>
                <a:cs typeface="Arial Unicode MS" panose="020B0604020202020204" pitchFamily="50" charset="-128"/>
              </a:rPr>
              <a:t> presents</a:t>
            </a:r>
            <a:endParaRPr kumimoji="1" lang="ja-JP" altLang="en-US" sz="2800" dirty="0">
              <a:latin typeface="HG明朝B" panose="02020809000000000000" pitchFamily="17" charset="-128"/>
              <a:ea typeface="HG明朝B" panose="02020809000000000000" pitchFamily="17" charset="-128"/>
              <a:cs typeface="Arial Unicode MS" panose="020B0604020202020204" pitchFamily="50" charset="-128"/>
            </a:endParaRPr>
          </a:p>
        </p:txBody>
      </p:sp>
      <p:pic>
        <p:nvPicPr>
          <p:cNvPr id="2" name="情熱大陸【高音質】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40552" y="6858000"/>
            <a:ext cx="609600" cy="609600"/>
          </a:xfrm>
          <a:prstGeom prst="rect">
            <a:avLst/>
          </a:prstGeom>
        </p:spPr>
      </p:pic>
      <p:pic>
        <p:nvPicPr>
          <p:cNvPr id="9" name="Picture 2" descr="C:\Users\R\Desktop\情熱大陸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2" t="4165" r="21470" b="416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グループ化 16"/>
          <p:cNvGrpSpPr/>
          <p:nvPr/>
        </p:nvGrpSpPr>
        <p:grpSpPr>
          <a:xfrm>
            <a:off x="251520" y="642168"/>
            <a:ext cx="11017224" cy="5235104"/>
            <a:chOff x="251520" y="404664"/>
            <a:chExt cx="11017224" cy="5235104"/>
          </a:xfrm>
        </p:grpSpPr>
        <p:sp>
          <p:nvSpPr>
            <p:cNvPr id="10" name="テキスト ボックス 9"/>
            <p:cNvSpPr txBox="1"/>
            <p:nvPr/>
          </p:nvSpPr>
          <p:spPr>
            <a:xfrm>
              <a:off x="3023828" y="404664"/>
              <a:ext cx="30963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000" b="1" dirty="0" smtClean="0">
                  <a:ln>
                    <a:solidFill>
                      <a:schemeClr val="bg1"/>
                    </a:solidFill>
                  </a:ln>
                </a:rPr>
                <a:t>提供</a:t>
              </a:r>
              <a:endParaRPr kumimoji="1" lang="ja-JP" altLang="en-US" b="1" dirty="0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1079612" y="1165525"/>
              <a:ext cx="6984776" cy="31227"/>
            </a:xfrm>
            <a:prstGeom prst="rect">
              <a:avLst/>
            </a:prstGeom>
            <a:solidFill>
              <a:schemeClr val="tx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251520" y="1484784"/>
              <a:ext cx="6696744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横浜銀行（福室成彦）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>
                  <a:ln w="3175">
                    <a:solidFill>
                      <a:schemeClr val="bg1"/>
                    </a:solidFill>
                  </a:ln>
                </a:rPr>
                <a:t>慶應義塾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大学（石井</a:t>
              </a:r>
              <a:r>
                <a:rPr lang="ja-JP" altLang="en-US" sz="2400" dirty="0">
                  <a:ln w="3175">
                    <a:solidFill>
                      <a:schemeClr val="bg1"/>
                    </a:solidFill>
                  </a:ln>
                </a:rPr>
                <a:t>隆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太）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富士ゼロックスシステムサービス</a:t>
              </a:r>
              <a:endParaRPr lang="en-US" altLang="ja-JP" sz="2400" dirty="0" smtClean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>
                  <a:ln w="3175">
                    <a:solidFill>
                      <a:schemeClr val="bg1"/>
                    </a:solidFill>
                  </a:ln>
                </a:rPr>
                <a:t>　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　　（磯邉海舟）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en-US" altLang="ja-JP" sz="2400" dirty="0" smtClean="0">
                  <a:ln w="3175">
                    <a:solidFill>
                      <a:schemeClr val="bg1"/>
                    </a:solidFill>
                  </a:ln>
                </a:rPr>
                <a:t>NTT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データ（久保川 航）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en-US" altLang="ja-JP" sz="2400" dirty="0" smtClean="0">
                  <a:ln w="3175">
                    <a:solidFill>
                      <a:schemeClr val="bg1"/>
                    </a:solidFill>
                  </a:ln>
                </a:rPr>
                <a:t>YKK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（栗原</a:t>
              </a:r>
              <a:r>
                <a:rPr lang="ja-JP" altLang="en-US" sz="2400" dirty="0" err="1" smtClean="0">
                  <a:ln w="3175">
                    <a:solidFill>
                      <a:schemeClr val="bg1"/>
                    </a:solidFill>
                  </a:ln>
                </a:rPr>
                <a:t>さゆみ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大東通商（全先伸一）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慶應義塾大学商学研究科</a:t>
              </a:r>
              <a:endParaRPr lang="en-US" altLang="ja-JP" sz="2400" dirty="0" smtClean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>
                  <a:ln w="3175">
                    <a:solidFill>
                      <a:schemeClr val="bg1"/>
                    </a:solidFill>
                  </a:ln>
                </a:rPr>
                <a:t>　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　　（中村世名）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富士電機（軒名真由）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大日精化工業（野澤</a:t>
              </a:r>
              <a:r>
                <a:rPr lang="ja-JP" altLang="en-US" sz="2400" dirty="0">
                  <a:ln w="3175">
                    <a:solidFill>
                      <a:schemeClr val="bg1"/>
                    </a:solidFill>
                  </a:ln>
                </a:rPr>
                <a:t>麿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友子）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4572000" y="1484784"/>
              <a:ext cx="6696744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三井住友銀行（小笠原</a:t>
              </a:r>
              <a:r>
                <a:rPr lang="ja-JP" altLang="en-US" sz="2400" dirty="0">
                  <a:ln w="3175">
                    <a:solidFill>
                      <a:schemeClr val="bg1"/>
                    </a:solidFill>
                  </a:ln>
                </a:rPr>
                <a:t>裕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公）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>
                  <a:ln w="3175">
                    <a:solidFill>
                      <a:schemeClr val="bg1"/>
                    </a:solidFill>
                  </a:ln>
                </a:rPr>
                <a:t>日本放送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協会（大塚</a:t>
              </a:r>
              <a:r>
                <a:rPr lang="ja-JP" altLang="en-US" sz="2400" dirty="0">
                  <a:ln w="3175">
                    <a:solidFill>
                      <a:schemeClr val="bg1"/>
                    </a:solidFill>
                  </a:ln>
                </a:rPr>
                <a:t>優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太）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明治安田生命保険（朴デーギョン）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>
                  <a:ln w="3175">
                    <a:solidFill>
                      <a:schemeClr val="bg1"/>
                    </a:solidFill>
                  </a:ln>
                </a:rPr>
                <a:t>未定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（朴ジョンヒョン）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アイティメディア（笹本理乃）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十六銀行（仙田晃史）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東洋紡（上原</a:t>
              </a:r>
              <a:r>
                <a:rPr lang="ja-JP" altLang="en-US" sz="2400" dirty="0">
                  <a:ln w="3175">
                    <a:solidFill>
                      <a:schemeClr val="bg1"/>
                    </a:solidFill>
                  </a:ln>
                </a:rPr>
                <a:t>皓</a:t>
              </a:r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介）</a:t>
              </a:r>
              <a:endParaRPr lang="ja-JP" altLang="en-US" sz="2400" dirty="0">
                <a:ln w="3175">
                  <a:solidFill>
                    <a:schemeClr val="bg1"/>
                  </a:solidFill>
                </a:ln>
              </a:endParaRPr>
            </a:p>
            <a:p>
              <a:r>
                <a:rPr lang="ja-JP" altLang="en-US" sz="2400" dirty="0" smtClean="0">
                  <a:ln w="3175">
                    <a:solidFill>
                      <a:schemeClr val="bg1"/>
                    </a:solidFill>
                  </a:ln>
                </a:rPr>
                <a:t>テクノバン（渡邊高平）</a:t>
              </a:r>
              <a:endParaRPr kumimoji="1" lang="ja-JP" altLang="en-US" sz="2400" dirty="0">
                <a:ln w="3175">
                  <a:solidFill>
                    <a:schemeClr val="bg1"/>
                  </a:solidFill>
                </a:ln>
              </a:endParaRPr>
            </a:p>
          </p:txBody>
        </p:sp>
      </p:grpSp>
      <p:pic>
        <p:nvPicPr>
          <p:cNvPr id="18" name="提供.m4a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84568" y="34142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2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" dur="5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4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8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944304" y="1484784"/>
            <a:ext cx="7416824" cy="1235422"/>
            <a:chOff x="683568" y="1173513"/>
            <a:chExt cx="7920880" cy="1319383"/>
          </a:xfrm>
        </p:grpSpPr>
        <p:pic>
          <p:nvPicPr>
            <p:cNvPr id="1026" name="Picture 2" descr="C:\Users\R\Desktop\faaee71d182f981d9142cbb92fa9de35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02" t="30754" r="14228" b="33720"/>
            <a:stretch/>
          </p:blipFill>
          <p:spPr bwMode="auto">
            <a:xfrm>
              <a:off x="683568" y="1173513"/>
              <a:ext cx="3240360" cy="1319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テキスト ボックス 7"/>
            <p:cNvSpPr txBox="1"/>
            <p:nvPr/>
          </p:nvSpPr>
          <p:spPr>
            <a:xfrm>
              <a:off x="4067944" y="1463286"/>
              <a:ext cx="45365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 err="1"/>
                <a:t>っぽい</a:t>
              </a:r>
              <a:r>
                <a:rPr kumimoji="1" lang="ja-JP" altLang="en-US" sz="3200" b="1" dirty="0" smtClean="0"/>
                <a:t>デザインで</a:t>
              </a:r>
              <a:endParaRPr kumimoji="1" lang="ja-JP" altLang="en-US" sz="1600" b="1" dirty="0"/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1799692" y="2836926"/>
            <a:ext cx="6300700" cy="1355967"/>
            <a:chOff x="1544014" y="2845636"/>
            <a:chExt cx="7060434" cy="1519468"/>
          </a:xfrm>
        </p:grpSpPr>
        <p:pic>
          <p:nvPicPr>
            <p:cNvPr id="1027" name="Picture 3" descr="C:\Users\R\Desktop\b4c2d190778a2c3aa9cb12ffb73bc325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71333" y1="10667" x2="72000" y2="74000"/>
                          <a14:foregroundMark x1="65333" y1="4667" x2="81333" y2="4000"/>
                          <a14:foregroundMark x1="94000" y1="14000" x2="71333" y2="74667"/>
                          <a14:foregroundMark x1="81333" y1="24000" x2="79333" y2="58667"/>
                          <a14:foregroundMark x1="11333" y1="54000" x2="19333" y2="82000"/>
                          <a14:foregroundMark x1="5333" y1="70667" x2="12667" y2="90000"/>
                          <a14:backgroundMark x1="6667" y1="4000" x2="3333" y2="6667"/>
                          <a14:backgroundMark x1="1333" y1="10667" x2="667" y2="12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014" y="2845636"/>
              <a:ext cx="1519468" cy="15194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4067944" y="3284662"/>
              <a:ext cx="4536504" cy="65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 smtClean="0"/>
                <a:t>のテーマソングで</a:t>
              </a:r>
              <a:endParaRPr kumimoji="1" lang="ja-JP" altLang="en-US" sz="1600" b="1" dirty="0"/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1331640" y="4376390"/>
            <a:ext cx="6984776" cy="1563620"/>
            <a:chOff x="1070769" y="4694830"/>
            <a:chExt cx="7533679" cy="1686498"/>
          </a:xfrm>
        </p:grpSpPr>
        <p:grpSp>
          <p:nvGrpSpPr>
            <p:cNvPr id="9" name="グループ化 8"/>
            <p:cNvGrpSpPr/>
            <p:nvPr/>
          </p:nvGrpSpPr>
          <p:grpSpPr>
            <a:xfrm>
              <a:off x="1070769" y="4694830"/>
              <a:ext cx="2465958" cy="1686498"/>
              <a:chOff x="655027" y="4500033"/>
              <a:chExt cx="3378339" cy="2310487"/>
            </a:xfrm>
          </p:grpSpPr>
          <p:pic>
            <p:nvPicPr>
              <p:cNvPr id="1029" name="Picture 5" descr="C:\Users\R\Desktop\ダウンロード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0" b="100000" l="0" r="100000">
                            <a14:foregroundMark x1="21250" y1="90625" x2="45625" y2="91250"/>
                            <a14:foregroundMark x1="76875" y1="83125" x2="89375" y2="99375"/>
                            <a14:foregroundMark x1="13125" y1="95625" x2="13125" y2="98125"/>
                            <a14:foregroundMark x1="50000" y1="93125" x2="47500" y2="9812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9366" y="5073352"/>
                <a:ext cx="1524000" cy="1524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 descr="C:\Users\R\Desktop\logo.jpg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3462" b="100000" l="9781" r="89882">
                            <a14:foregroundMark x1="39292" y1="25769" x2="35245" y2="5769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607" t="6704" r="30993"/>
              <a:stretch/>
            </p:blipFill>
            <p:spPr bwMode="auto">
              <a:xfrm>
                <a:off x="655027" y="4500033"/>
                <a:ext cx="2168888" cy="23104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" name="テキスト ボックス 14"/>
            <p:cNvSpPr txBox="1"/>
            <p:nvPr/>
          </p:nvSpPr>
          <p:spPr>
            <a:xfrm>
              <a:off x="4067944" y="5214913"/>
              <a:ext cx="45365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200" b="1" dirty="0" err="1" smtClean="0"/>
                <a:t>っぽい</a:t>
              </a:r>
              <a:r>
                <a:rPr lang="ja-JP" altLang="en-US" sz="3200" b="1" dirty="0" smtClean="0"/>
                <a:t>小野ゼミクイズ</a:t>
              </a:r>
              <a:endParaRPr kumimoji="1" lang="ja-JP" altLang="en-US" sz="1600" b="1" dirty="0"/>
            </a:p>
          </p:txBody>
        </p:sp>
      </p:grpSp>
      <p:sp>
        <p:nvSpPr>
          <p:cNvPr id="11" name="テキスト ボックス 10"/>
          <p:cNvSpPr txBox="1"/>
          <p:nvPr/>
        </p:nvSpPr>
        <p:spPr>
          <a:xfrm>
            <a:off x="-180528" y="828001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/>
              <a:t>この番組は、</a:t>
            </a:r>
            <a:endParaRPr kumimoji="1" lang="ja-JP" altLang="en-US" sz="3200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707904" y="6084585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/>
              <a:t>をお送りする番組である。</a:t>
            </a:r>
            <a:endParaRPr kumimoji="1" lang="ja-JP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8195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73461" y="980728"/>
            <a:ext cx="882047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 smtClean="0"/>
              <a:t>1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en-US" altLang="ja-JP" sz="4000" dirty="0" smtClean="0"/>
              <a:t>10</a:t>
            </a:r>
            <a:r>
              <a:rPr lang="ja-JP" altLang="en-US" sz="4000" dirty="0" smtClean="0"/>
              <a:t>期生が</a:t>
            </a:r>
            <a:r>
              <a:rPr lang="ja-JP" altLang="en-US" sz="4000" dirty="0"/>
              <a:t>最初の</a:t>
            </a:r>
            <a:r>
              <a:rPr lang="ja-JP" altLang="en-US" sz="4000" dirty="0" smtClean="0"/>
              <a:t>春合宿で、</a:t>
            </a:r>
            <a:endParaRPr lang="en-US" altLang="ja-JP" sz="4000" dirty="0" smtClean="0"/>
          </a:p>
          <a:p>
            <a:r>
              <a:rPr lang="ja-JP" altLang="en-US" sz="4000" dirty="0" smtClean="0"/>
              <a:t>役職決めにかけた総時間は？</a:t>
            </a:r>
            <a:endParaRPr lang="en-US" altLang="ja-JP" sz="4000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lang="en-US" altLang="ja-JP" sz="3200" dirty="0" smtClean="0"/>
              <a:t>30</a:t>
            </a:r>
            <a:r>
              <a:rPr kumimoji="1" lang="ja-JP" altLang="en-US" sz="3200" dirty="0" smtClean="0"/>
              <a:t>分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B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en-US" altLang="ja-JP" sz="3200" dirty="0"/>
              <a:t>2</a:t>
            </a:r>
            <a:r>
              <a:rPr kumimoji="1" lang="ja-JP" altLang="en-US" sz="3200" dirty="0" smtClean="0"/>
              <a:t>時間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C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en-US" altLang="ja-JP" sz="3200" dirty="0"/>
              <a:t>4</a:t>
            </a:r>
            <a:r>
              <a:rPr kumimoji="1" lang="ja-JP" altLang="en-US" sz="3200" dirty="0" smtClean="0"/>
              <a:t>時間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716016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en-US" altLang="ja-JP" sz="3200" dirty="0"/>
              <a:t>7</a:t>
            </a:r>
            <a:r>
              <a:rPr kumimoji="1" lang="ja-JP" altLang="en-US" sz="3200" dirty="0" smtClean="0"/>
              <a:t>時間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020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lang="en-US" altLang="ja-JP" sz="3200" dirty="0"/>
              <a:t>30</a:t>
            </a:r>
            <a:r>
              <a:rPr kumimoji="1" lang="ja-JP" altLang="en-US" sz="3200" dirty="0" smtClean="0"/>
              <a:t>分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B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en-US" altLang="ja-JP" sz="3200" dirty="0"/>
              <a:t>2</a:t>
            </a:r>
            <a:r>
              <a:rPr kumimoji="1" lang="ja-JP" altLang="en-US" sz="3200" dirty="0" smtClean="0"/>
              <a:t>時間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C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en-US" altLang="ja-JP" sz="3200" dirty="0"/>
              <a:t>4</a:t>
            </a:r>
            <a:r>
              <a:rPr kumimoji="1" lang="ja-JP" altLang="en-US" sz="3200" dirty="0" smtClean="0"/>
              <a:t>時間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716016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◆ </a:t>
            </a:r>
            <a:r>
              <a:rPr lang="en-US" altLang="ja-JP" sz="3200" dirty="0"/>
              <a:t>D</a:t>
            </a:r>
            <a:r>
              <a:rPr kumimoji="1" lang="en-US" altLang="ja-JP" sz="3200" dirty="0" smtClean="0"/>
              <a:t>: </a:t>
            </a:r>
            <a:r>
              <a:rPr lang="en-US" altLang="ja-JP" sz="3200" dirty="0">
                <a:solidFill>
                  <a:schemeClr val="bg1"/>
                </a:solidFill>
              </a:rPr>
              <a:t>7</a:t>
            </a:r>
            <a:r>
              <a:rPr kumimoji="1" lang="ja-JP" altLang="en-US" sz="3200" dirty="0" smtClean="0">
                <a:solidFill>
                  <a:schemeClr val="bg1"/>
                </a:solidFill>
              </a:rPr>
              <a:t>時間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5" name="【ゲーム　星のカービィ　スーパーマリオワールド　効果音】 (mp3cut.ne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16.500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44608" y="6553200"/>
            <a:ext cx="609600" cy="609600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173461" y="980728"/>
            <a:ext cx="882047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 smtClean="0"/>
              <a:t>1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en-US" altLang="ja-JP" sz="4000" dirty="0" smtClean="0"/>
              <a:t>10</a:t>
            </a:r>
            <a:r>
              <a:rPr lang="ja-JP" altLang="en-US" sz="4000" dirty="0" smtClean="0"/>
              <a:t>期生が</a:t>
            </a:r>
            <a:r>
              <a:rPr lang="ja-JP" altLang="en-US" sz="4000" dirty="0"/>
              <a:t>最初の</a:t>
            </a:r>
            <a:r>
              <a:rPr lang="ja-JP" altLang="en-US" sz="4000" dirty="0" smtClean="0"/>
              <a:t>春合宿で、</a:t>
            </a:r>
            <a:endParaRPr lang="en-US" altLang="ja-JP" sz="4000" dirty="0" smtClean="0"/>
          </a:p>
          <a:p>
            <a:r>
              <a:rPr lang="ja-JP" altLang="en-US" sz="4000" dirty="0" smtClean="0"/>
              <a:t>役職決めにかけた総時間は？</a:t>
            </a:r>
            <a:endParaRPr lang="en-US" altLang="ja-JP" sz="4000" dirty="0" smtClean="0"/>
          </a:p>
        </p:txBody>
      </p:sp>
    </p:spTree>
    <p:extLst>
      <p:ext uri="{BB962C8B-B14F-4D97-AF65-F5344CB8AC3E}">
        <p14:creationId xmlns:p14="http://schemas.microsoft.com/office/powerpoint/2010/main" val="89443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a918490\AppData\Local\Microsoft\Windows\Temporary Internet Files\Content.IE5\3RHFLQTP\DSC_04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45968"/>
            <a:ext cx="7488832" cy="48016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180965" y="3136613"/>
            <a:ext cx="6811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 smtClean="0"/>
              <a:t>結局、</a:t>
            </a:r>
            <a:r>
              <a:rPr lang="ja-JP" altLang="en-US" sz="3200" dirty="0"/>
              <a:t>春</a:t>
            </a:r>
            <a:r>
              <a:rPr lang="ja-JP" altLang="en-US" sz="3200" dirty="0" smtClean="0"/>
              <a:t>合宿中に</a:t>
            </a:r>
            <a:r>
              <a:rPr kumimoji="1" lang="ja-JP" altLang="en-US" sz="3200" dirty="0" smtClean="0"/>
              <a:t>決まらなかった・・</a:t>
            </a:r>
            <a:r>
              <a:rPr kumimoji="1" lang="ja-JP" altLang="en-US" sz="3200" dirty="0" smtClean="0"/>
              <a:t>・</a:t>
            </a:r>
            <a:endParaRPr kumimoji="1" lang="en-US" altLang="ja-JP" sz="3200" dirty="0" smtClean="0"/>
          </a:p>
        </p:txBody>
      </p:sp>
      <p:pic>
        <p:nvPicPr>
          <p:cNvPr id="5" name="progress (mp3cut.net)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32640" y="6553200"/>
            <a:ext cx="609600" cy="609600"/>
          </a:xfrm>
          <a:prstGeom prst="rect">
            <a:avLst/>
          </a:prstGeom>
        </p:spPr>
      </p:pic>
      <p:pic>
        <p:nvPicPr>
          <p:cNvPr id="1026" name="Picture 2" descr="C:\Users\Sena\Desktop\DSC_044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000" y="1077431"/>
            <a:ext cx="7293886" cy="48442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ena\Desktop\chiba_P512125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41" y="1052736"/>
            <a:ext cx="7166719" cy="5375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kumimoji="1" lang="ja-JP" altLang="en-US" sz="3200" dirty="0" smtClean="0"/>
              <a:t>花瓶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B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kumimoji="1" lang="ja-JP" altLang="en-US" sz="3200" dirty="0" smtClean="0"/>
              <a:t>たまごやき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C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kumimoji="1" lang="ja-JP" altLang="en-US" sz="3200" dirty="0" smtClean="0"/>
              <a:t>タバコ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16016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kumimoji="1" lang="ja-JP" altLang="en-US" sz="3200" dirty="0" smtClean="0"/>
              <a:t>渡邊君の眼鏡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1368" y="980727"/>
            <a:ext cx="9001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/>
              <a:t>2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4000" dirty="0" smtClean="0"/>
              <a:t>第</a:t>
            </a:r>
            <a:r>
              <a:rPr lang="en-US" altLang="ja-JP" sz="4000" dirty="0" smtClean="0"/>
              <a:t>2</a:t>
            </a:r>
            <a:r>
              <a:rPr lang="ja-JP" altLang="en-US" sz="4000" dirty="0" smtClean="0"/>
              <a:t>回</a:t>
            </a:r>
            <a:r>
              <a:rPr lang="en-US" altLang="ja-JP" sz="4000" dirty="0" smtClean="0"/>
              <a:t>10</a:t>
            </a:r>
            <a:r>
              <a:rPr lang="ja-JP" altLang="en-US" sz="4000" dirty="0" smtClean="0"/>
              <a:t>期飲み</a:t>
            </a:r>
            <a:r>
              <a:rPr lang="en-US" altLang="ja-JP" sz="4000" dirty="0"/>
              <a:t>@</a:t>
            </a:r>
            <a:r>
              <a:rPr lang="ja-JP" altLang="en-US" sz="4000" dirty="0" smtClean="0"/>
              <a:t>渡邊家で</a:t>
            </a:r>
            <a:endParaRPr lang="en-US" altLang="ja-JP" sz="4000" dirty="0" smtClean="0"/>
          </a:p>
          <a:p>
            <a:r>
              <a:rPr lang="ja-JP" altLang="en-US" sz="4000" dirty="0" smtClean="0"/>
              <a:t>怒った上原が栗原に投げたものは？</a:t>
            </a:r>
            <a:endParaRPr lang="en-US" altLang="ja-JP" sz="4000" dirty="0" smtClean="0"/>
          </a:p>
        </p:txBody>
      </p:sp>
    </p:spTree>
    <p:extLst>
      <p:ext uri="{BB962C8B-B14F-4D97-AF65-F5344CB8AC3E}">
        <p14:creationId xmlns:p14="http://schemas.microsoft.com/office/powerpoint/2010/main" val="326037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21368" y="980727"/>
            <a:ext cx="9001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/>
              <a:t>2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4000" dirty="0" smtClean="0"/>
              <a:t>第</a:t>
            </a:r>
            <a:r>
              <a:rPr lang="en-US" altLang="ja-JP" sz="4000" dirty="0" smtClean="0"/>
              <a:t>2</a:t>
            </a:r>
            <a:r>
              <a:rPr lang="ja-JP" altLang="en-US" sz="4000" dirty="0" smtClean="0"/>
              <a:t>回</a:t>
            </a:r>
            <a:r>
              <a:rPr lang="en-US" altLang="ja-JP" sz="4000" dirty="0" smtClean="0"/>
              <a:t>10</a:t>
            </a:r>
            <a:r>
              <a:rPr lang="ja-JP" altLang="en-US" sz="4000" dirty="0" smtClean="0"/>
              <a:t>期飲み</a:t>
            </a:r>
            <a:r>
              <a:rPr lang="en-US" altLang="ja-JP" sz="4000" dirty="0"/>
              <a:t>@</a:t>
            </a:r>
            <a:r>
              <a:rPr lang="ja-JP" altLang="en-US" sz="4000" dirty="0" smtClean="0"/>
              <a:t>渡邊家で</a:t>
            </a:r>
            <a:endParaRPr lang="en-US" altLang="ja-JP" sz="4000" dirty="0" smtClean="0"/>
          </a:p>
          <a:p>
            <a:r>
              <a:rPr lang="ja-JP" altLang="en-US" sz="4000" dirty="0" smtClean="0"/>
              <a:t>怒った上原が栗原に投げたものは？</a:t>
            </a:r>
            <a:endParaRPr lang="en-US" altLang="ja-JP" sz="4000" dirty="0" smtClean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kumimoji="1" lang="ja-JP" altLang="en-US" sz="3200" dirty="0" smtClean="0"/>
              <a:t>花瓶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B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kumimoji="1" lang="ja-JP" altLang="en-US" sz="3200" dirty="0" smtClean="0"/>
              <a:t>たまごやき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◆ </a:t>
            </a:r>
            <a:r>
              <a:rPr lang="en-US" altLang="ja-JP" sz="3200" dirty="0"/>
              <a:t>C</a:t>
            </a:r>
            <a:r>
              <a:rPr kumimoji="1" lang="en-US" altLang="ja-JP" sz="3200" dirty="0" smtClean="0"/>
              <a:t>: </a:t>
            </a:r>
            <a:r>
              <a:rPr kumimoji="1" lang="ja-JP" altLang="en-US" sz="3200" dirty="0" smtClean="0">
                <a:solidFill>
                  <a:schemeClr val="bg1"/>
                </a:solidFill>
              </a:rPr>
              <a:t>タバコ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16016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kumimoji="1" lang="ja-JP" altLang="en-US" sz="3200" dirty="0" smtClean="0"/>
              <a:t>渡邊君の眼鏡</a:t>
            </a:r>
            <a:endParaRPr kumimoji="1" lang="ja-JP" altLang="en-US" dirty="0"/>
          </a:p>
        </p:txBody>
      </p:sp>
      <p:pic>
        <p:nvPicPr>
          <p:cNvPr id="8" name="【ゲーム　星のカービィ　スーパーマリオワールド　効果音】 (mp3cut.ne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16.500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44608" y="6553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5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a918490\AppData\Local\Microsoft\Windows\Temporary Internet Files\Content.IE5\FZHSU7E4\DSC_0826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86" y="1118866"/>
            <a:ext cx="7632848" cy="4890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475656" y="2628201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/>
              <a:t>渡邊君の家の扉が凹んだ。</a:t>
            </a:r>
            <a:endParaRPr kumimoji="1" lang="en-US" altLang="ja-JP" sz="3200" b="1" dirty="0" smtClean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50766" y="3636313"/>
            <a:ext cx="82424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 smtClean="0"/>
              <a:t>タバコの中にライターが入っていたためである。</a:t>
            </a:r>
            <a:endParaRPr kumimoji="1" lang="en-US" altLang="ja-JP" sz="3200" b="1" dirty="0" smtClean="0"/>
          </a:p>
        </p:txBody>
      </p:sp>
      <p:pic>
        <p:nvPicPr>
          <p:cNvPr id="3" name="progress (mp3cut.net)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32640" y="7029400"/>
            <a:ext cx="609600" cy="609600"/>
          </a:xfrm>
          <a:prstGeom prst="rect">
            <a:avLst/>
          </a:prstGeom>
        </p:spPr>
      </p:pic>
      <p:pic>
        <p:nvPicPr>
          <p:cNvPr id="2051" name="Picture 3" descr="C:\Users\Sena\Desktop\DSC_073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2"/>
          <a:stretch/>
        </p:blipFill>
        <p:spPr bwMode="auto">
          <a:xfrm>
            <a:off x="268275" y="1175837"/>
            <a:ext cx="8664550" cy="4920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ena\Desktop\DSC_070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13" y="1024405"/>
            <a:ext cx="8144374" cy="54145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20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78790" y="980728"/>
            <a:ext cx="9001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/>
              <a:t>3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4000" dirty="0" smtClean="0"/>
              <a:t>中村・笹本交際発覚のきっかけとなった、中村の財布に入っていたものは？</a:t>
            </a:r>
            <a:endParaRPr lang="en-US" altLang="ja-JP" sz="4000" dirty="0" smtClean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lang="ja-JP" altLang="en-US" sz="3200" dirty="0" smtClean="0"/>
              <a:t>映画の半券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B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kumimoji="1" lang="ja-JP" altLang="en-US" sz="3200" dirty="0" smtClean="0"/>
              <a:t>ペアリング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C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花火の予約券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16016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kumimoji="1" lang="ja-JP" altLang="en-US" sz="3200" dirty="0" smtClean="0"/>
              <a:t>コンドーム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7282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lang="ja-JP" altLang="en-US" sz="3200" dirty="0" smtClean="0"/>
              <a:t>映画の半券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B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kumimoji="1" lang="ja-JP" altLang="en-US" sz="3200" dirty="0" smtClean="0"/>
              <a:t>ペアリング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◆ </a:t>
            </a:r>
            <a:r>
              <a:rPr lang="en-US" altLang="ja-JP" sz="3200" dirty="0"/>
              <a:t>C</a:t>
            </a:r>
            <a:r>
              <a:rPr kumimoji="1" lang="en-US" altLang="ja-JP" sz="3200" dirty="0" smtClean="0"/>
              <a:t>: </a:t>
            </a:r>
            <a:r>
              <a:rPr lang="ja-JP" altLang="en-US" sz="3200" dirty="0" smtClean="0">
                <a:solidFill>
                  <a:schemeClr val="bg1"/>
                </a:solidFill>
              </a:rPr>
              <a:t>花火の予約券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16016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kumimoji="1" lang="ja-JP" altLang="en-US" sz="3200" dirty="0" smtClean="0"/>
              <a:t>コンドーム</a:t>
            </a:r>
            <a:endParaRPr kumimoji="1" lang="ja-JP" altLang="en-US" dirty="0"/>
          </a:p>
        </p:txBody>
      </p:sp>
      <p:pic>
        <p:nvPicPr>
          <p:cNvPr id="8" name="【ゲーム　星のカービィ　スーパーマリオワールド　効果音】 (mp3cut.ne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16.500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44608" y="6553200"/>
            <a:ext cx="609600" cy="60960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178790" y="980728"/>
            <a:ext cx="9001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/>
              <a:t>3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4000" dirty="0" smtClean="0"/>
              <a:t>中村・笹本交際発覚のきっかけとなった、中村の財布に入っていたものは？</a:t>
            </a:r>
            <a:endParaRPr lang="en-US" altLang="ja-JP" sz="4000" dirty="0" smtClean="0"/>
          </a:p>
        </p:txBody>
      </p:sp>
    </p:spTree>
    <p:extLst>
      <p:ext uri="{BB962C8B-B14F-4D97-AF65-F5344CB8AC3E}">
        <p14:creationId xmlns:p14="http://schemas.microsoft.com/office/powerpoint/2010/main" val="326379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a918490\AppData\Local\Microsoft\Windows\Temporary Internet Files\Content.IE5\O0STG163\IMG_8418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17239"/>
            <a:ext cx="6156176" cy="45930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825424" y="3125139"/>
            <a:ext cx="7493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dirty="0"/>
              <a:t>今</a:t>
            </a:r>
            <a:r>
              <a:rPr lang="ja-JP" altLang="en-US" sz="3600" dirty="0" smtClean="0"/>
              <a:t>は</a:t>
            </a:r>
            <a:r>
              <a:rPr lang="ja-JP" altLang="en-US" sz="3600" dirty="0"/>
              <a:t>昔</a:t>
            </a:r>
            <a:r>
              <a:rPr lang="ja-JP" altLang="en-US" sz="3600" dirty="0" smtClean="0"/>
              <a:t>の</a:t>
            </a:r>
            <a:r>
              <a:rPr lang="ja-JP" altLang="en-US" sz="3600" dirty="0"/>
              <a:t>ことで</a:t>
            </a:r>
            <a:r>
              <a:rPr lang="ja-JP" altLang="en-US" sz="3600" dirty="0" smtClean="0"/>
              <a:t>ある　（中村談）</a:t>
            </a:r>
            <a:endParaRPr kumimoji="1" lang="en-US" altLang="ja-JP" sz="3600" dirty="0" smtClean="0"/>
          </a:p>
        </p:txBody>
      </p:sp>
      <p:pic>
        <p:nvPicPr>
          <p:cNvPr id="7" name="ヘッドライト・ (mp3cut.net)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15872" y="67413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2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xit" presetSubtype="37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16" dur="4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06782" y="980728"/>
            <a:ext cx="928975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/>
              <a:t>4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4000" dirty="0" smtClean="0"/>
              <a:t>大阪で行われた</a:t>
            </a:r>
            <a:r>
              <a:rPr lang="en-US" altLang="ja-JP" sz="4000" dirty="0" smtClean="0"/>
              <a:t>KUBIC</a:t>
            </a:r>
            <a:r>
              <a:rPr lang="ja-JP" altLang="en-US" sz="4000" dirty="0" smtClean="0"/>
              <a:t>の受賞に参加し、</a:t>
            </a:r>
            <a:endParaRPr lang="en-US" altLang="ja-JP" sz="4000" dirty="0" smtClean="0"/>
          </a:p>
          <a:p>
            <a:r>
              <a:rPr lang="ja-JP" altLang="en-US" sz="4000" dirty="0" smtClean="0"/>
              <a:t>野澤と一夜を共にした男は誰？</a:t>
            </a:r>
            <a:endParaRPr lang="en-US" altLang="ja-JP" sz="4000" dirty="0" smtClean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lang="ja-JP" altLang="en-US" sz="3200" dirty="0" smtClean="0"/>
              <a:t>久保川 航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B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kumimoji="1" lang="ja-JP" altLang="en-US" sz="3200" dirty="0" smtClean="0"/>
              <a:t>福室 成彦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C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山口 健人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16016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kumimoji="1" lang="ja-JP" altLang="en-US" sz="3200" dirty="0" smtClean="0"/>
              <a:t>東五十川くん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6231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lang="ja-JP" altLang="en-US" sz="3200" dirty="0" smtClean="0"/>
              <a:t>久保川 航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◆ </a:t>
            </a:r>
            <a:r>
              <a:rPr lang="en-US" altLang="ja-JP" sz="3200" dirty="0"/>
              <a:t>B</a:t>
            </a:r>
            <a:r>
              <a:rPr kumimoji="1" lang="en-US" altLang="ja-JP" sz="3200" dirty="0" smtClean="0"/>
              <a:t>: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 </a:t>
            </a:r>
            <a:r>
              <a:rPr kumimoji="1" lang="ja-JP" altLang="en-US" sz="3200" dirty="0" smtClean="0">
                <a:solidFill>
                  <a:schemeClr val="bg1"/>
                </a:solidFill>
              </a:rPr>
              <a:t>福室 成彦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C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山口 健人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16016" y="5148481"/>
            <a:ext cx="41529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東五十川</a:t>
            </a:r>
            <a:r>
              <a:rPr lang="ja-JP" altLang="en-US" sz="3200" dirty="0"/>
              <a:t>くん</a:t>
            </a:r>
          </a:p>
          <a:p>
            <a:endParaRPr kumimoji="1" lang="ja-JP" altLang="en-US" dirty="0"/>
          </a:p>
        </p:txBody>
      </p:sp>
      <p:pic>
        <p:nvPicPr>
          <p:cNvPr id="8" name="【ゲーム　星のカービィ　スーパーマリオワールド　効果音】 (mp3cut.ne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16.500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44608" y="6553200"/>
            <a:ext cx="609600" cy="609600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106782" y="980728"/>
            <a:ext cx="928975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/>
              <a:t>4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4000" dirty="0" smtClean="0"/>
              <a:t>大阪で行われた</a:t>
            </a:r>
            <a:r>
              <a:rPr lang="en-US" altLang="ja-JP" sz="4000" dirty="0" smtClean="0"/>
              <a:t>KUBIC</a:t>
            </a:r>
            <a:r>
              <a:rPr lang="ja-JP" altLang="en-US" sz="4000" dirty="0" smtClean="0"/>
              <a:t>の受賞に参加し、</a:t>
            </a:r>
            <a:endParaRPr lang="en-US" altLang="ja-JP" sz="4000" dirty="0" smtClean="0"/>
          </a:p>
          <a:p>
            <a:r>
              <a:rPr lang="ja-JP" altLang="en-US" sz="4000" dirty="0" smtClean="0"/>
              <a:t>野澤と一夜を共にした男は誰？</a:t>
            </a:r>
            <a:endParaRPr lang="en-US" altLang="ja-JP" sz="4000" dirty="0" smtClean="0"/>
          </a:p>
        </p:txBody>
      </p:sp>
    </p:spTree>
    <p:extLst>
      <p:ext uri="{BB962C8B-B14F-4D97-AF65-F5344CB8AC3E}">
        <p14:creationId xmlns:p14="http://schemas.microsoft.com/office/powerpoint/2010/main" val="187674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C:\Users\Sena\Desktop\10275762838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890962"/>
            <a:ext cx="2634382" cy="26343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Sena\Desktop\12_0602_debate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62648"/>
            <a:ext cx="2952328" cy="2230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Sena\Desktop\12_1006_kubic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675" y="764704"/>
            <a:ext cx="2808312" cy="2122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Sena\Desktop\102742954378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3"/>
          <a:stretch/>
        </p:blipFill>
        <p:spPr bwMode="auto">
          <a:xfrm>
            <a:off x="718933" y="764704"/>
            <a:ext cx="4280861" cy="2533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1166022" y="3284984"/>
            <a:ext cx="6811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 smtClean="0"/>
              <a:t>みんなおいしく頂きました  （野澤談）</a:t>
            </a:r>
            <a:endParaRPr kumimoji="1" lang="en-US" altLang="ja-JP" sz="3200" b="1" dirty="0" smtClean="0"/>
          </a:p>
        </p:txBody>
      </p:sp>
      <p:pic>
        <p:nvPicPr>
          <p:cNvPr id="3" name="死の着信メロディー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25.7696" end="12727.5521"/>
                  <p14:fade in="1000" out="10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52520" y="7219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60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0734" y="995242"/>
            <a:ext cx="936176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/>
              <a:t>5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4000" dirty="0"/>
              <a:t>朴</a:t>
            </a:r>
            <a:r>
              <a:rPr lang="ja-JP" altLang="en-US" sz="4000" dirty="0" smtClean="0"/>
              <a:t>ジョンヒョンが心から苦手な</a:t>
            </a:r>
            <a:endParaRPr lang="en-US" altLang="ja-JP" sz="4000" dirty="0" smtClean="0"/>
          </a:p>
          <a:p>
            <a:r>
              <a:rPr lang="en-US" altLang="ja-JP" sz="4000" dirty="0" smtClean="0"/>
              <a:t>10</a:t>
            </a:r>
            <a:r>
              <a:rPr lang="ja-JP" altLang="en-US" sz="4000" dirty="0" smtClean="0"/>
              <a:t>期生は誰？</a:t>
            </a:r>
            <a:endParaRPr lang="en-US" altLang="ja-JP" sz="4000" dirty="0" smtClean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79512" y="5148481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C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磯邉</a:t>
            </a:r>
            <a:r>
              <a:rPr lang="ja-JP" altLang="en-US" sz="3200" dirty="0"/>
              <a:t>海舟</a:t>
            </a:r>
            <a:endParaRPr lang="ja-JP" altLang="en-US" sz="32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16016" y="5157192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</a:t>
            </a:r>
            <a:r>
              <a:rPr lang="en-US" altLang="ja-JP" sz="3600" dirty="0">
                <a:solidFill>
                  <a:srgbClr val="FFC000"/>
                </a:solidFill>
              </a:rPr>
              <a:t> </a:t>
            </a:r>
            <a:r>
              <a:rPr lang="ja-JP" altLang="en-US" sz="3200" dirty="0"/>
              <a:t>石井隆太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79513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</a:t>
            </a:r>
            <a:r>
              <a:rPr lang="ja-JP" altLang="en-US" sz="3200" dirty="0">
                <a:solidFill>
                  <a:srgbClr val="FFC000"/>
                </a:solidFill>
              </a:rPr>
              <a:t> </a:t>
            </a:r>
            <a:r>
              <a:rPr lang="ja-JP" altLang="en-US" sz="3200" dirty="0" smtClean="0"/>
              <a:t>磯邉海舟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716016" y="3924345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C000"/>
                </a:solidFill>
              </a:rPr>
              <a:t>◆ </a:t>
            </a:r>
            <a:r>
              <a:rPr lang="en-US" altLang="ja-JP" sz="3600" dirty="0">
                <a:solidFill>
                  <a:srgbClr val="FFC000"/>
                </a:solidFill>
              </a:rPr>
              <a:t>B</a:t>
            </a:r>
            <a:r>
              <a:rPr kumimoji="1" lang="en-US" altLang="ja-JP" sz="36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石井隆太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9219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valego.net/millionaire/fift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038" y="1484784"/>
            <a:ext cx="2741923" cy="185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2g.biglobe.ne.jp/~saido/eitango/zeroq5/img/audienc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3457623"/>
            <a:ext cx="2592289" cy="182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007.upp.so-net.ne.jp/hena/works/TOMY/millionea/images/telephone.gif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7895" y1="58750" x2="45263" y2="68750"/>
                        <a14:foregroundMark x1="87368" y1="51250" x2="70526" y2="63750"/>
                        <a14:foregroundMark x1="83158" y1="26250" x2="91579" y2="48750"/>
                        <a14:foregroundMark x1="76842" y1="18750" x2="89474" y2="28750"/>
                        <a14:foregroundMark x1="53684" y1="18750" x2="11579" y2="23750"/>
                        <a14:foregroundMark x1="28421" y1="16250" x2="11579" y2="33750"/>
                        <a14:foregroundMark x1="15789" y1="31250" x2="13684" y2="58750"/>
                        <a14:foregroundMark x1="4211" y1="45000" x2="10526" y2="21250"/>
                        <a14:foregroundMark x1="24211" y1="13750" x2="45263" y2="12500"/>
                        <a14:foregroundMark x1="49474" y1="6250" x2="65263" y2="12500"/>
                        <a14:foregroundMark x1="73684" y1="13750" x2="83158" y2="23750"/>
                        <a14:foregroundMark x1="86316" y1="21250" x2="69474" y2="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35500"/>
            <a:ext cx="2592288" cy="218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乗算記号 1"/>
          <p:cNvSpPr/>
          <p:nvPr/>
        </p:nvSpPr>
        <p:spPr>
          <a:xfrm>
            <a:off x="1115615" y="3198200"/>
            <a:ext cx="2880320" cy="2448272"/>
          </a:xfrm>
          <a:prstGeom prst="mathMultiply">
            <a:avLst>
              <a:gd name="adj1" fmla="val 1172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乗算記号 10"/>
          <p:cNvSpPr/>
          <p:nvPr/>
        </p:nvSpPr>
        <p:spPr>
          <a:xfrm>
            <a:off x="5364088" y="3174318"/>
            <a:ext cx="2880320" cy="2448272"/>
          </a:xfrm>
          <a:prstGeom prst="mathMultiply">
            <a:avLst>
              <a:gd name="adj1" fmla="val 1172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023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0734" y="995242"/>
            <a:ext cx="936176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/>
              <a:t>5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4000" dirty="0"/>
              <a:t>朴</a:t>
            </a:r>
            <a:r>
              <a:rPr lang="ja-JP" altLang="en-US" sz="4000" dirty="0" smtClean="0"/>
              <a:t>ジョンヒョンが心から苦手な</a:t>
            </a:r>
            <a:endParaRPr lang="en-US" altLang="ja-JP" sz="4000" dirty="0" smtClean="0"/>
          </a:p>
          <a:p>
            <a:r>
              <a:rPr lang="en-US" altLang="ja-JP" sz="4000" dirty="0" smtClean="0"/>
              <a:t>10</a:t>
            </a:r>
            <a:r>
              <a:rPr lang="ja-JP" altLang="en-US" sz="4000" dirty="0" smtClean="0"/>
              <a:t>期生は誰？</a:t>
            </a:r>
            <a:endParaRPr lang="en-US" altLang="ja-JP" sz="4000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79513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</a:t>
            </a:r>
            <a:r>
              <a:rPr lang="ja-JP" altLang="en-US" sz="3200" dirty="0">
                <a:solidFill>
                  <a:srgbClr val="FFC000"/>
                </a:solidFill>
              </a:rPr>
              <a:t> </a:t>
            </a:r>
            <a:r>
              <a:rPr lang="ja-JP" altLang="en-US" sz="3200" dirty="0" smtClean="0"/>
              <a:t>磯邉海舟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716016" y="3924345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C000"/>
                </a:solidFill>
              </a:rPr>
              <a:t>◆ </a:t>
            </a:r>
            <a:r>
              <a:rPr lang="en-US" altLang="ja-JP" sz="3600" dirty="0">
                <a:solidFill>
                  <a:srgbClr val="FFC000"/>
                </a:solidFill>
              </a:rPr>
              <a:t>B</a:t>
            </a:r>
            <a:r>
              <a:rPr kumimoji="1" lang="en-US" altLang="ja-JP" sz="36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石井隆太</a:t>
            </a:r>
            <a:endParaRPr kumimoji="1" lang="ja-JP" altLang="en-US" sz="2000" dirty="0"/>
          </a:p>
        </p:txBody>
      </p:sp>
      <p:pic>
        <p:nvPicPr>
          <p:cNvPr id="2" name="MS900097484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20672" y="7749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48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【ゲーム　星のカービィ　スーパーマリオワールド　効果音】 (mp3cut.ne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16.500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44608" y="6553200"/>
            <a:ext cx="609600" cy="60960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20734" y="995242"/>
            <a:ext cx="936176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/>
              <a:t>5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4000" dirty="0"/>
              <a:t>朴</a:t>
            </a:r>
            <a:r>
              <a:rPr lang="ja-JP" altLang="en-US" sz="4000" dirty="0" smtClean="0"/>
              <a:t>ジョンヒョンが心から苦手な</a:t>
            </a:r>
            <a:endParaRPr lang="en-US" altLang="ja-JP" sz="4000" dirty="0" smtClean="0"/>
          </a:p>
          <a:p>
            <a:r>
              <a:rPr lang="en-US" altLang="ja-JP" sz="4000" dirty="0" smtClean="0"/>
              <a:t>10</a:t>
            </a:r>
            <a:r>
              <a:rPr lang="ja-JP" altLang="en-US" sz="4000" dirty="0" smtClean="0"/>
              <a:t>期生は誰？</a:t>
            </a:r>
            <a:endParaRPr lang="en-US" altLang="ja-JP" sz="4000" dirty="0" smtClean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79513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</a:t>
            </a:r>
            <a:r>
              <a:rPr lang="ja-JP" altLang="en-US" sz="3200" dirty="0">
                <a:solidFill>
                  <a:srgbClr val="FFC000"/>
                </a:solidFill>
              </a:rPr>
              <a:t> </a:t>
            </a:r>
            <a:r>
              <a:rPr lang="ja-JP" altLang="en-US" sz="3200" dirty="0" smtClean="0"/>
              <a:t>磯邉海舟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716016" y="3924345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FFC000"/>
                </a:solidFill>
              </a:rPr>
              <a:t>◆ </a:t>
            </a:r>
            <a:r>
              <a:rPr lang="en-US" altLang="ja-JP" sz="3600" dirty="0">
                <a:solidFill>
                  <a:srgbClr val="FFC000"/>
                </a:solidFill>
              </a:rPr>
              <a:t>B</a:t>
            </a:r>
            <a:r>
              <a:rPr kumimoji="1" lang="en-US" altLang="ja-JP" sz="36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石井隆太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7658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067671" y="2927846"/>
            <a:ext cx="7012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3200" b="1"/>
            </a:lvl1pPr>
          </a:lstStyle>
          <a:p>
            <a:r>
              <a:rPr lang="ja-JP" altLang="en-US" dirty="0"/>
              <a:t>それでも、隆太は、</a:t>
            </a:r>
            <a:endParaRPr lang="en-US" altLang="ja-JP" dirty="0"/>
          </a:p>
          <a:p>
            <a:r>
              <a:rPr lang="ja-JP" altLang="en-US" dirty="0"/>
              <a:t>ジョンヒョンの卒論を手伝った。</a:t>
            </a:r>
            <a:endParaRPr lang="en-US" altLang="ja-JP" dirty="0"/>
          </a:p>
        </p:txBody>
      </p:sp>
      <p:pic>
        <p:nvPicPr>
          <p:cNvPr id="4" name="河島英五　酒と泪と男と女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3087.3056" end="183412.1765"/>
                  <p14:fade in="1000" out="1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64688" y="7173416"/>
            <a:ext cx="609600" cy="60960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067671" y="3132257"/>
            <a:ext cx="7012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3200" b="1"/>
            </a:lvl1pPr>
          </a:lstStyle>
          <a:p>
            <a:r>
              <a:rPr lang="ja-JP" altLang="en-US" dirty="0" smtClean="0"/>
              <a:t>のちに、隆太は語った。</a:t>
            </a:r>
            <a:endParaRPr lang="en-US" altLang="ja-JP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67490" y="2949007"/>
            <a:ext cx="7012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3200" b="1"/>
            </a:lvl1pPr>
          </a:lstStyle>
          <a:p>
            <a:r>
              <a:rPr lang="ja-JP" altLang="en-US" dirty="0" smtClean="0"/>
              <a:t>好き嫌いはあるさ。</a:t>
            </a:r>
            <a:endParaRPr lang="en-US" altLang="ja-JP" dirty="0" smtClean="0"/>
          </a:p>
          <a:p>
            <a:r>
              <a:rPr lang="ja-JP" altLang="en-US" dirty="0" smtClean="0"/>
              <a:t>人間</a:t>
            </a:r>
            <a:r>
              <a:rPr lang="ja-JP" altLang="en-US" dirty="0"/>
              <a:t>だ</a:t>
            </a:r>
            <a:r>
              <a:rPr lang="ja-JP" altLang="en-US" dirty="0" smtClean="0"/>
              <a:t>もの。</a:t>
            </a:r>
            <a:endParaRPr lang="en-US" altLang="ja-JP" dirty="0"/>
          </a:p>
        </p:txBody>
      </p:sp>
      <p:pic>
        <p:nvPicPr>
          <p:cNvPr id="4098" name="Picture 2" descr="E:\IMG_968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1973" y="975551"/>
            <a:ext cx="7660054" cy="54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01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73461" y="836712"/>
            <a:ext cx="88204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 smtClean="0"/>
              <a:t>6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3600" dirty="0"/>
              <a:t>卒業</a:t>
            </a:r>
            <a:r>
              <a:rPr lang="ja-JP" altLang="en-US" sz="3600" dirty="0" smtClean="0"/>
              <a:t>旅行中、現地の風俗に赴いた次の</a:t>
            </a:r>
            <a:r>
              <a:rPr lang="en-US" altLang="ja-JP" sz="3600" dirty="0" smtClean="0"/>
              <a:t>3</a:t>
            </a:r>
            <a:r>
              <a:rPr lang="ja-JP" altLang="en-US" sz="3600" dirty="0" smtClean="0"/>
              <a:t>人のうち、女</a:t>
            </a:r>
            <a:r>
              <a:rPr lang="ja-JP" altLang="en-US" sz="3600" dirty="0"/>
              <a:t>の</a:t>
            </a:r>
            <a:r>
              <a:rPr lang="ja-JP" altLang="en-US" sz="3600" dirty="0" smtClean="0"/>
              <a:t>子の選択権を他の</a:t>
            </a:r>
            <a:r>
              <a:rPr lang="en-US" altLang="ja-JP" sz="3600" dirty="0" smtClean="0"/>
              <a:t>2</a:t>
            </a:r>
            <a:r>
              <a:rPr lang="ja-JP" altLang="en-US" sz="3600" dirty="0" smtClean="0"/>
              <a:t>人に譲り、</a:t>
            </a:r>
            <a:endParaRPr lang="en-US" altLang="ja-JP" sz="3600" dirty="0" smtClean="0"/>
          </a:p>
          <a:p>
            <a:r>
              <a:rPr lang="ja-JP" altLang="en-US" sz="3600" dirty="0" smtClean="0"/>
              <a:t>ブスと共に暗闇に消えていった男前は誰？</a:t>
            </a:r>
            <a:endParaRPr lang="en-US" altLang="ja-JP" sz="3600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lang="ja-JP" altLang="en-US" sz="3200" dirty="0" smtClean="0"/>
              <a:t>仙田 晃史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B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石井 隆太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C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朴 デーギョン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716016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いない（大揉め）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638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lang="ja-JP" altLang="en-US" sz="3200" dirty="0" smtClean="0"/>
              <a:t>仙田 晃史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B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石井 </a:t>
            </a:r>
            <a:r>
              <a:rPr lang="ja-JP" altLang="en-US" sz="3200" dirty="0"/>
              <a:t>隆太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◆ </a:t>
            </a:r>
            <a:r>
              <a:rPr lang="en-US" altLang="ja-JP" sz="3200" dirty="0"/>
              <a:t>C</a:t>
            </a:r>
            <a:r>
              <a:rPr kumimoji="1" lang="en-US" altLang="ja-JP" sz="3200" dirty="0" smtClean="0"/>
              <a:t>: </a:t>
            </a:r>
            <a:r>
              <a:rPr lang="ja-JP" altLang="en-US" sz="3200" dirty="0" smtClean="0">
                <a:solidFill>
                  <a:schemeClr val="bg1"/>
                </a:solidFill>
              </a:rPr>
              <a:t>朴 デーギョン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716016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ja-JP" altLang="en-US" sz="3200" dirty="0" smtClean="0"/>
              <a:t>いない</a:t>
            </a:r>
            <a:r>
              <a:rPr lang="ja-JP" altLang="en-US" sz="3200" dirty="0"/>
              <a:t>（大揉め）</a:t>
            </a:r>
            <a:endParaRPr kumimoji="1" lang="ja-JP" altLang="en-US" dirty="0"/>
          </a:p>
        </p:txBody>
      </p:sp>
      <p:pic>
        <p:nvPicPr>
          <p:cNvPr id="8" name="【ゲーム　星のカービィ　スーパーマリオワールド　効果音】 (mp3cut.ne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16.500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44608" y="6553200"/>
            <a:ext cx="609600" cy="609600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173461" y="836712"/>
            <a:ext cx="88204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 smtClean="0"/>
              <a:t>6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3600" dirty="0"/>
              <a:t>卒業</a:t>
            </a:r>
            <a:r>
              <a:rPr lang="ja-JP" altLang="en-US" sz="3600" dirty="0" smtClean="0"/>
              <a:t>旅行中、現地の風俗に赴いた次の</a:t>
            </a:r>
            <a:r>
              <a:rPr lang="en-US" altLang="ja-JP" sz="3600" dirty="0" smtClean="0"/>
              <a:t>3</a:t>
            </a:r>
            <a:r>
              <a:rPr lang="ja-JP" altLang="en-US" sz="3600" dirty="0" smtClean="0"/>
              <a:t>人のうち、女</a:t>
            </a:r>
            <a:r>
              <a:rPr lang="ja-JP" altLang="en-US" sz="3600" dirty="0"/>
              <a:t>の</a:t>
            </a:r>
            <a:r>
              <a:rPr lang="ja-JP" altLang="en-US" sz="3600" dirty="0" smtClean="0"/>
              <a:t>子の選択権を他の</a:t>
            </a:r>
            <a:r>
              <a:rPr lang="en-US" altLang="ja-JP" sz="3600" dirty="0" smtClean="0"/>
              <a:t>2</a:t>
            </a:r>
            <a:r>
              <a:rPr lang="ja-JP" altLang="en-US" sz="3600" dirty="0" smtClean="0"/>
              <a:t>人に譲り、</a:t>
            </a:r>
            <a:endParaRPr lang="en-US" altLang="ja-JP" sz="3600" dirty="0" smtClean="0"/>
          </a:p>
          <a:p>
            <a:r>
              <a:rPr lang="ja-JP" altLang="en-US" sz="3600" dirty="0" smtClean="0"/>
              <a:t>ブスと共に暗闇に消えていった男前は誰？</a:t>
            </a:r>
            <a:endParaRPr lang="en-US" altLang="ja-JP" sz="3600" dirty="0" smtClean="0"/>
          </a:p>
        </p:txBody>
      </p:sp>
    </p:spTree>
    <p:extLst>
      <p:ext uri="{BB962C8B-B14F-4D97-AF65-F5344CB8AC3E}">
        <p14:creationId xmlns:p14="http://schemas.microsoft.com/office/powerpoint/2010/main" val="281254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41" t="4108" r="11444" b="5706"/>
          <a:stretch/>
        </p:blipFill>
        <p:spPr>
          <a:xfrm>
            <a:off x="251520" y="692696"/>
            <a:ext cx="3528392" cy="3128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23360"/>
          <a:stretch/>
        </p:blipFill>
        <p:spPr>
          <a:xfrm>
            <a:off x="5432519" y="260648"/>
            <a:ext cx="3223421" cy="30022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8" t="7322" r="29841" b="18393"/>
          <a:stretch/>
        </p:blipFill>
        <p:spPr>
          <a:xfrm>
            <a:off x="3059832" y="2636912"/>
            <a:ext cx="3168352" cy="40040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テキスト ボックス 7"/>
          <p:cNvSpPr txBox="1"/>
          <p:nvPr/>
        </p:nvSpPr>
        <p:spPr>
          <a:xfrm>
            <a:off x="1756487" y="2828836"/>
            <a:ext cx="5703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 smtClean="0"/>
              <a:t>結局、全員</a:t>
            </a:r>
            <a:r>
              <a:rPr kumimoji="1" lang="en-US" altLang="ja-JP" sz="3600" b="1" dirty="0" smtClean="0"/>
              <a:t>30</a:t>
            </a:r>
            <a:r>
              <a:rPr kumimoji="1" lang="ja-JP" altLang="en-US" sz="3600" b="1" dirty="0" smtClean="0"/>
              <a:t>分と経たずにフィニッシュを迎えた。</a:t>
            </a:r>
            <a:endParaRPr kumimoji="1" lang="ja-JP" altLang="en-US" sz="200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29816" y="4941168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dirty="0" smtClean="0"/>
              <a:t>＼</a:t>
            </a:r>
            <a:r>
              <a:rPr kumimoji="1" lang="en-US" altLang="ja-JP" sz="4000" dirty="0" smtClean="0"/>
              <a:t>(^o^)</a:t>
            </a:r>
            <a:r>
              <a:rPr kumimoji="1" lang="ja-JP" altLang="en-US" sz="4000" dirty="0" smtClean="0"/>
              <a:t>／</a:t>
            </a:r>
            <a:endParaRPr kumimoji="1" lang="ja-JP" altLang="en-US" sz="4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329491" y="5013176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dirty="0" smtClean="0"/>
              <a:t>＼</a:t>
            </a:r>
            <a:r>
              <a:rPr kumimoji="1" lang="en-US" altLang="ja-JP" sz="4000" dirty="0" smtClean="0"/>
              <a:t>(^o^)</a:t>
            </a:r>
            <a:r>
              <a:rPr kumimoji="1" lang="ja-JP" altLang="en-US" sz="4000" dirty="0" smtClean="0"/>
              <a:t>／</a:t>
            </a:r>
            <a:endParaRPr kumimoji="1" lang="ja-JP" altLang="en-US" sz="4000" dirty="0"/>
          </a:p>
        </p:txBody>
      </p:sp>
      <p:pic>
        <p:nvPicPr>
          <p:cNvPr id="13" name="PSY - GANGNAM STYLE (강남스타일) MV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96536" y="702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0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1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9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9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51520" y="980728"/>
            <a:ext cx="9001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/>
              <a:t>7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4000" dirty="0" smtClean="0"/>
              <a:t>全先伸一が</a:t>
            </a:r>
            <a:r>
              <a:rPr lang="ja-JP" altLang="en-US" sz="4000" dirty="0"/>
              <a:t>卒業論文を自分で書いた</a:t>
            </a:r>
            <a:endParaRPr lang="en-US" altLang="ja-JP" sz="4000" dirty="0"/>
          </a:p>
          <a:p>
            <a:r>
              <a:rPr lang="ja-JP" altLang="en-US" sz="4000" dirty="0"/>
              <a:t>割合は？</a:t>
            </a:r>
            <a:endParaRPr lang="en-US" altLang="ja-JP" sz="4000" dirty="0"/>
          </a:p>
          <a:p>
            <a:endParaRPr lang="en-US" altLang="ja-JP" sz="4000" dirty="0" smtClean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lang="en-US" altLang="ja-JP" sz="3200" dirty="0" smtClean="0"/>
              <a:t>100</a:t>
            </a:r>
            <a:r>
              <a:rPr lang="ja-JP" altLang="en-US" sz="3200" dirty="0" smtClean="0"/>
              <a:t>％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B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en-US" altLang="ja-JP" sz="3200" dirty="0"/>
              <a:t>3</a:t>
            </a:r>
            <a:r>
              <a:rPr lang="en-US" altLang="ja-JP" sz="3200" dirty="0" smtClean="0"/>
              <a:t>0</a:t>
            </a:r>
            <a:r>
              <a:rPr kumimoji="1" lang="ja-JP" altLang="en-US" sz="3200" dirty="0" smtClean="0"/>
              <a:t>％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C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en-US" altLang="ja-JP" sz="3200" dirty="0" smtClean="0"/>
              <a:t>2</a:t>
            </a:r>
            <a:r>
              <a:rPr lang="ja-JP" altLang="en-US" sz="3200" dirty="0" smtClean="0"/>
              <a:t>％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16016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en-US" altLang="ja-JP" sz="3200" dirty="0"/>
              <a:t>0</a:t>
            </a:r>
            <a:r>
              <a:rPr lang="ja-JP" altLang="en-US" sz="3200" dirty="0" smtClean="0"/>
              <a:t>％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3439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51520" y="980728"/>
            <a:ext cx="9001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 smtClean="0"/>
              <a:t>第</a:t>
            </a:r>
            <a:r>
              <a:rPr lang="en-US" altLang="ja-JP" sz="5400" dirty="0" smtClean="0"/>
              <a:t>7</a:t>
            </a:r>
            <a:r>
              <a:rPr lang="ja-JP" altLang="en-US" sz="5400" dirty="0" smtClean="0"/>
              <a:t>問</a:t>
            </a:r>
            <a:endParaRPr lang="en-US" altLang="ja-JP" sz="5400" dirty="0" smtClean="0"/>
          </a:p>
          <a:p>
            <a:r>
              <a:rPr lang="ja-JP" altLang="en-US" sz="4000" dirty="0" smtClean="0"/>
              <a:t>全先伸一が</a:t>
            </a:r>
            <a:r>
              <a:rPr lang="ja-JP" altLang="en-US" sz="4000" dirty="0"/>
              <a:t>卒業論文を自分で書いた</a:t>
            </a:r>
            <a:endParaRPr lang="en-US" altLang="ja-JP" sz="4000" dirty="0"/>
          </a:p>
          <a:p>
            <a:r>
              <a:rPr lang="ja-JP" altLang="en-US" sz="4000" dirty="0"/>
              <a:t>割合は？</a:t>
            </a:r>
            <a:endParaRPr lang="en-US" altLang="ja-JP" sz="4000" dirty="0"/>
          </a:p>
          <a:p>
            <a:endParaRPr lang="en-US" altLang="ja-JP" sz="4000" dirty="0" smtClean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3484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A: </a:t>
            </a:r>
            <a:r>
              <a:rPr lang="en-US" altLang="ja-JP" sz="3200" dirty="0" smtClean="0"/>
              <a:t>100</a:t>
            </a:r>
            <a:r>
              <a:rPr lang="ja-JP" altLang="en-US" sz="3200" dirty="0" smtClean="0"/>
              <a:t>％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79512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C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en-US" altLang="ja-JP" sz="3200" dirty="0"/>
              <a:t>2</a:t>
            </a:r>
            <a:r>
              <a:rPr lang="ja-JP" altLang="en-US" sz="3200" dirty="0" smtClean="0"/>
              <a:t>％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16016" y="5148481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D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en-US" altLang="ja-JP" sz="3200" dirty="0"/>
              <a:t>0</a:t>
            </a:r>
            <a:r>
              <a:rPr lang="ja-JP" altLang="en-US" sz="3200" dirty="0" smtClean="0"/>
              <a:t>％</a:t>
            </a:r>
            <a:endParaRPr kumimoji="1" lang="ja-JP" altLang="en-US" dirty="0"/>
          </a:p>
        </p:txBody>
      </p:sp>
      <p:pic>
        <p:nvPicPr>
          <p:cNvPr id="8" name="【ゲーム　星のカービィ　スーパーマリオワールド　効果音】 (mp3cut.ne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16.500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44608" y="6553200"/>
            <a:ext cx="609600" cy="609600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4716016" y="394757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C000"/>
                </a:solidFill>
              </a:rPr>
              <a:t>◆ </a:t>
            </a:r>
            <a:r>
              <a:rPr lang="en-US" altLang="ja-JP" sz="3200" dirty="0">
                <a:solidFill>
                  <a:srgbClr val="FFC000"/>
                </a:solidFill>
              </a:rPr>
              <a:t>B</a:t>
            </a:r>
            <a:r>
              <a:rPr kumimoji="1" lang="en-US" altLang="ja-JP" sz="3200" dirty="0" smtClean="0">
                <a:solidFill>
                  <a:srgbClr val="FFC000"/>
                </a:solidFill>
              </a:rPr>
              <a:t>: </a:t>
            </a:r>
            <a:r>
              <a:rPr lang="en-US" altLang="ja-JP" sz="3200" dirty="0" smtClean="0"/>
              <a:t>30</a:t>
            </a:r>
            <a:r>
              <a:rPr lang="ja-JP" altLang="en-US" sz="3200" dirty="0" smtClean="0"/>
              <a:t>％</a:t>
            </a:r>
            <a:r>
              <a:rPr kumimoji="1" lang="ja-JP" altLang="en-US" sz="3200" dirty="0" smtClean="0">
                <a:solidFill>
                  <a:schemeClr val="bg1"/>
                </a:solidFill>
              </a:rPr>
              <a:t>％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22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475656" y="2749615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/>
              <a:t>謝字だけ書かせてもらった。</a:t>
            </a:r>
            <a:endParaRPr kumimoji="1" lang="en-US" altLang="ja-JP" sz="3200" b="1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50766" y="3757727"/>
            <a:ext cx="8242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 smtClean="0"/>
              <a:t>本文よりも多くの添削を受けた。</a:t>
            </a:r>
            <a:endParaRPr kumimoji="1" lang="en-US" altLang="ja-JP" sz="3200" b="1" dirty="0" smtClean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477928" y="2749615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/>
              <a:t>けど、</a:t>
            </a:r>
            <a:endParaRPr kumimoji="1" lang="en-US" altLang="ja-JP" sz="3200" b="1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53038" y="3757727"/>
            <a:ext cx="8242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/>
              <a:t>けなされても、けなされても、あきらめなかった。</a:t>
            </a:r>
            <a:endParaRPr kumimoji="1" lang="en-US" altLang="ja-JP" sz="3200" b="1" dirty="0" smtClean="0"/>
          </a:p>
        </p:txBody>
      </p:sp>
      <p:pic>
        <p:nvPicPr>
          <p:cNvPr id="13" name="progress　kokua 　NHK プロフェッショナル 仕事の流儀　テーマソング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12560" y="7245424"/>
            <a:ext cx="609600" cy="609600"/>
          </a:xfrm>
          <a:prstGeom prst="rect">
            <a:avLst/>
          </a:prstGeom>
        </p:spPr>
      </p:pic>
      <p:pic>
        <p:nvPicPr>
          <p:cNvPr id="17" name="Picture 4" descr="Z:\Downloads\スライドショー素材\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904" y="1062117"/>
            <a:ext cx="3580735" cy="539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Z:\Downloads\スライドショー素材\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199" y="993296"/>
            <a:ext cx="6867602" cy="468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Z:\Downloads\スライドショー素材\12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87" y="1089908"/>
            <a:ext cx="7011686" cy="468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Z:\Downloads\スライドショー素材\15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199" y="1416633"/>
            <a:ext cx="7020830" cy="468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9" descr="Z:\Downloads\スライドショー素材\11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472" y="1089908"/>
            <a:ext cx="6867600" cy="468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Z:\Downloads\スライドショー素材\7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44" y="1248166"/>
            <a:ext cx="6894512" cy="468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377" y="1449470"/>
            <a:ext cx="6894512" cy="4680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テキスト ボックス 33"/>
          <p:cNvSpPr txBox="1"/>
          <p:nvPr/>
        </p:nvSpPr>
        <p:spPr>
          <a:xfrm>
            <a:off x="1630328" y="3492297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 smtClean="0"/>
              <a:t>僕、卒業します。</a:t>
            </a:r>
            <a:endParaRPr kumimoji="1" lang="en-US" altLang="ja-JP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26253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0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500"/>
                            </p:stCondLst>
                            <p:childTnLst>
                              <p:par>
                                <p:cTn id="4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5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9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1500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35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5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75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9500"/>
                            </p:stCondLst>
                            <p:childTnLst>
                              <p:par>
                                <p:cTn id="9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1500"/>
                            </p:stCondLst>
                            <p:childTnLst>
                              <p:par>
                                <p:cTn id="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3500"/>
                            </p:stCondLst>
                            <p:childTnLst>
                              <p:par>
                                <p:cTn id="10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5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8500"/>
                            </p:stCondLst>
                            <p:childTnLst>
                              <p:par>
                                <p:cTn id="1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7" grpId="1"/>
      <p:bldP spid="8" grpId="0"/>
      <p:bldP spid="8" grpId="1"/>
      <p:bldP spid="11" grpId="0"/>
      <p:bldP spid="11" grpId="1"/>
      <p:bldP spid="12" grpId="0"/>
      <p:bldP spid="12" grpId="1"/>
      <p:bldP spid="34" grpId="0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819</Words>
  <Application>Microsoft Office PowerPoint</Application>
  <PresentationFormat>画面に合わせる (4:3)</PresentationFormat>
  <Paragraphs>143</Paragraphs>
  <Slides>25</Slides>
  <Notes>0</Notes>
  <HiddenSlides>0</HiddenSlides>
  <MMClips>17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25</vt:i4>
      </vt:variant>
    </vt:vector>
  </HeadingPairs>
  <TitlesOfParts>
    <vt:vector size="28" baseType="lpstr">
      <vt:lpstr>Office ​​テーマ</vt:lpstr>
      <vt:lpstr>1_デザインの設定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Keio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Keio University</dc:creator>
  <cp:lastModifiedBy>Sena</cp:lastModifiedBy>
  <cp:revision>101</cp:revision>
  <dcterms:created xsi:type="dcterms:W3CDTF">2014-03-17T11:11:02Z</dcterms:created>
  <dcterms:modified xsi:type="dcterms:W3CDTF">2014-03-21T08:31:18Z</dcterms:modified>
</cp:coreProperties>
</file>